
<file path=[Content_Types].xml><?xml version="1.0" encoding="utf-8"?>
<Types xmlns="http://schemas.openxmlformats.org/package/2006/content-types">
  <Default Extension="xlsx" ContentType="application/vnd.openxmlformats-officedocument.spreadsheetml.sheet"/>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olors1.xml" ContentType="application/vnd.ms-office.chartcolorstyle+xml"/>
  <Override PartName="/ppt/charts/colors2.xml" ContentType="application/vnd.ms-office.chartcolorstyle+xml"/>
  <Override PartName="/ppt/charts/colors3.xml" ContentType="application/vnd.ms-office.chartcolorstyle+xml"/>
  <Override PartName="/ppt/charts/style1.xml" ContentType="application/vnd.ms-office.chartstyle+xml"/>
  <Override PartName="/ppt/charts/style2.xml" ContentType="application/vnd.ms-office.chartstyle+xml"/>
  <Override PartName="/ppt/charts/style3.xml" ContentType="application/vnd.ms-office.chartstyle+xml"/>
  <Override PartName="/ppt/fonts/font1.fntdata" ContentType="application/x-fontdata"/>
  <Override PartName="/ppt/fonts/font10.fntdata" ContentType="application/x-fontdata"/>
  <Override PartName="/ppt/fonts/font11.fntdata" ContentType="application/x-fontdata"/>
  <Override PartName="/ppt/fonts/font12.fntdata" ContentType="application/x-fontdata"/>
  <Override PartName="/ppt/fonts/font13.fntdata" ContentType="application/x-fontdata"/>
  <Override PartName="/ppt/fonts/font14.fntdata" ContentType="application/x-fontdata"/>
  <Override PartName="/ppt/fonts/font15.fntdata" ContentType="application/x-fontdata"/>
  <Override PartName="/ppt/fonts/font16.fntdata" ContentType="application/x-fontdata"/>
  <Override PartName="/ppt/fonts/font17.fntdata" ContentType="application/x-fontdata"/>
  <Override PartName="/ppt/fonts/font18.fntdata" ContentType="application/x-fontdata"/>
  <Override PartName="/ppt/fonts/font19.fntdata" ContentType="application/x-fontdata"/>
  <Override PartName="/ppt/fonts/font2.fntdata" ContentType="application/x-fontdata"/>
  <Override PartName="/ppt/fonts/font20.fntdata" ContentType="application/x-fontdata"/>
  <Override PartName="/ppt/fonts/font21.fntdata" ContentType="application/x-fontdata"/>
  <Override PartName="/ppt/fonts/font22.fntdata" ContentType="application/x-fontdata"/>
  <Override PartName="/ppt/fonts/font23.fntdata" ContentType="application/x-fontdata"/>
  <Override PartName="/ppt/fonts/font24.fntdata" ContentType="application/x-fontdata"/>
  <Override PartName="/ppt/fonts/font25.fntdata" ContentType="application/x-fontdata"/>
  <Override PartName="/ppt/fonts/font26.fntdata" ContentType="application/x-fontdata"/>
  <Override PartName="/ppt/fonts/font27.fntdata" ContentType="application/x-fontdata"/>
  <Override PartName="/ppt/fonts/font28.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Lst>
  <p:notesMasterIdLst>
    <p:notesMasterId r:id="rId4"/>
  </p:notesMasterIdLst>
  <p:sldIdLst>
    <p:sldId id="256" r:id="rId3"/>
    <p:sldId id="257" r:id="rId5"/>
    <p:sldId id="258" r:id="rId6"/>
    <p:sldId id="259" r:id="rId7"/>
    <p:sldId id="266" r:id="rId8"/>
    <p:sldId id="260" r:id="rId9"/>
    <p:sldId id="263" r:id="rId10"/>
    <p:sldId id="262" r:id="rId11"/>
    <p:sldId id="264" r:id="rId12"/>
  </p:sldIdLst>
  <p:sldSz cx="12192000" cy="6858000"/>
  <p:notesSz cx="7010400" cy="9296400"/>
  <p:embeddedFontLst>
    <p:embeddedFont>
      <p:font typeface="Poppins" panose="00000500000000000000"/>
      <p:regular r:id="rId16"/>
      <p:italic r:id="rId17"/>
      <p:boldItalic r:id="rId18"/>
    </p:embeddedFont>
    <p:embeddedFont>
      <p:font typeface="Poppins Light" panose="00000500000000000000"/>
      <p:regular r:id="rId19"/>
      <p:italic r:id="rId20"/>
      <p:boldItalic r:id="rId21"/>
    </p:embeddedFont>
    <p:embeddedFont>
      <p:font typeface="Saira"/>
      <p:regular r:id="rId22"/>
      <p:bold r:id="rId23"/>
      <p:italic r:id="rId24"/>
      <p:boldItalic r:id="rId25"/>
    </p:embeddedFont>
    <p:embeddedFont>
      <p:font typeface="Calibri" panose="020F0502020204030204"/>
      <p:regular r:id="rId26"/>
      <p:bold r:id="rId27"/>
      <p:italic r:id="rId28"/>
      <p:boldItalic r:id="rId29"/>
    </p:embeddedFont>
    <p:embeddedFont>
      <p:font typeface="Fira Sans Extra Condensed SemiBold" panose="020B0503050000020004"/>
      <p:regular r:id="rId30"/>
      <p:bold r:id="rId31"/>
      <p:italic r:id="rId32"/>
      <p:boldItalic r:id="rId33"/>
    </p:embeddedFont>
    <p:embeddedFont>
      <p:font typeface="Roboto" panose="02000000000000000000"/>
      <p:regular r:id="rId34"/>
      <p:bold r:id="rId35"/>
      <p:italic r:id="rId36"/>
      <p:boldItalic r:id="rId37"/>
    </p:embeddedFont>
    <p:embeddedFont>
      <p:font typeface="Fira Sans Extra Condensed" panose="020B0503050000020004"/>
      <p:regular r:id="rId38"/>
      <p:bold r:id="rId39"/>
      <p:italic r:id="rId40"/>
      <p:boldItalic r:id="rId41"/>
    </p:embeddedFont>
    <p:embeddedFont>
      <p:font typeface="Oswald"/>
      <p:regular r:id="rId42"/>
      <p:bold r:id="rId4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15:guide id="1" orient="horz" pos="600" userDrawn="1">
          <p15:clr>
            <a:srgbClr val="A4A3A4"/>
          </p15:clr>
        </p15:guide>
        <p15:guide id="2" pos="2464" userDrawn="1">
          <p15:clr>
            <a:srgbClr val="A4A3A4"/>
          </p15:clr>
        </p15:guide>
        <p15:guide id="3" orient="horz" pos="2328" userDrawn="1">
          <p15:clr>
            <a:srgbClr val="A4A3A4"/>
          </p15:clr>
        </p15:guide>
        <p15:guide id="4" pos="570" userDrawn="1">
          <p15:clr>
            <a:srgbClr val="A4A3A4"/>
          </p15:clr>
        </p15:guide>
        <p15:guide id="5" orient="horz" pos="1880" userDrawn="1">
          <p15:clr>
            <a:srgbClr val="A4A3A4"/>
          </p15:clr>
        </p15:guide>
        <p15:guide id="6" pos="2359" userDrawn="1">
          <p15:clr>
            <a:srgbClr val="A4A3A4"/>
          </p15:clr>
        </p15:guide>
        <p15:guide id="7" pos="2844" userDrawn="1">
          <p15:clr>
            <a:srgbClr val="A4A3A4"/>
          </p15:clr>
        </p15:guide>
        <p15:guide id="8" pos="3126" userDrawn="1">
          <p15:clr>
            <a:srgbClr val="A4A3A4"/>
          </p15:clr>
        </p15:guide>
        <p15:guide id="9" pos="3366" userDrawn="1">
          <p15:clr>
            <a:srgbClr val="A4A3A4"/>
          </p15:clr>
        </p15:guide>
        <p15:guide id="10" pos="4767" userDrawn="1">
          <p15:clr>
            <a:srgbClr val="A4A3A4"/>
          </p15:clr>
        </p15:guide>
        <p15:guide id="11" pos="5364" userDrawn="1">
          <p15:clr>
            <a:srgbClr val="A4A3A4"/>
          </p15:clr>
        </p15:guide>
        <p15:guide id="12" pos="5411" userDrawn="1">
          <p15:clr>
            <a:srgbClr val="A4A3A4"/>
          </p15:clr>
        </p15:guide>
        <p15:guide id="13" pos="6144" userDrawn="1">
          <p15:clr>
            <a:srgbClr val="A4A3A4"/>
          </p15:clr>
        </p15:guide>
        <p15:guide id="14" pos="6259" userDrawn="1">
          <p15:clr>
            <a:srgbClr val="A4A3A4"/>
          </p15:clr>
        </p15:guide>
        <p15:guide id="15" orient="horz" pos="12" userDrawn="1">
          <p15:clr>
            <a:srgbClr val="A4A3A4"/>
          </p15:clr>
        </p15:guide>
        <p15:guide id="16" orient="horz" pos="4314" userDrawn="1">
          <p15:clr>
            <a:srgbClr val="A4A3A4"/>
          </p15:clr>
        </p15:guide>
        <p15:guide id="17" orient="horz" pos="3957" userDrawn="1">
          <p15:clr>
            <a:srgbClr val="A4A3A4"/>
          </p15:clr>
        </p15:guide>
        <p15:guide id="18" orient="horz" pos="2762" userDrawn="1">
          <p15:clr>
            <a:srgbClr val="A4A3A4"/>
          </p15:clr>
        </p15:guide>
        <p15:guide id="19" orient="horz" pos="3220" userDrawn="1">
          <p15:clr>
            <a:srgbClr val="A4A3A4"/>
          </p15:clr>
        </p15:guide>
        <p15:guide id="20" orient="horz" pos="3304" userDrawn="1">
          <p15:clr>
            <a:srgbClr val="A4A3A4"/>
          </p15:clr>
        </p15:guide>
        <p15:guide id="21" orient="horz" pos="671" userDrawn="1">
          <p15:clr>
            <a:srgbClr val="A4A3A4"/>
          </p15:clr>
        </p15:guide>
        <p15:guide id="22" orient="horz" pos="4224" userDrawn="1">
          <p15:clr>
            <a:srgbClr val="A4A3A4"/>
          </p15:clr>
        </p15:guide>
        <p15:guide id="23" orient="horz" pos="3939"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9FAFC"/>
    <a:srgbClr val="6C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showComments="0">
  <p:normalViewPr>
    <p:restoredLeft sz="15620"/>
    <p:restoredTop sz="94660"/>
  </p:normalViewPr>
  <p:slideViewPr>
    <p:cSldViewPr snapToGrid="0" showGuides="1">
      <p:cViewPr varScale="1">
        <p:scale>
          <a:sx n="100" d="100"/>
          <a:sy n="100" d="100"/>
        </p:scale>
        <p:origin x="0" y="0"/>
      </p:cViewPr>
      <p:guideLst>
        <p:guide orient="horz" pos="600"/>
        <p:guide pos="2464"/>
        <p:guide orient="horz" pos="2328"/>
        <p:guide pos="570"/>
        <p:guide orient="horz" pos="1880"/>
        <p:guide pos="2359"/>
        <p:guide pos="2844"/>
        <p:guide pos="3126"/>
        <p:guide pos="3366"/>
        <p:guide pos="4767"/>
        <p:guide pos="5364"/>
        <p:guide pos="5411"/>
        <p:guide pos="6144"/>
        <p:guide pos="6259"/>
        <p:guide orient="horz" pos="12"/>
        <p:guide orient="horz" pos="4314"/>
        <p:guide orient="horz" pos="3957"/>
        <p:guide orient="horz" pos="2762"/>
        <p:guide orient="horz" pos="3220"/>
        <p:guide orient="horz" pos="3304"/>
        <p:guide orient="horz" pos="671"/>
        <p:guide orient="horz" pos="4224"/>
        <p:guide orient="horz" pos="3939"/>
      </p:guideLst>
    </p:cSldViewPr>
  </p:slide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3" Type="http://schemas.openxmlformats.org/officeDocument/2006/relationships/font" Target="fonts/font28.fntdata"/><Relationship Id="rId42" Type="http://schemas.openxmlformats.org/officeDocument/2006/relationships/font" Target="fonts/font27.fntdata"/><Relationship Id="rId41" Type="http://schemas.openxmlformats.org/officeDocument/2006/relationships/font" Target="fonts/font26.fntdata"/><Relationship Id="rId40" Type="http://schemas.openxmlformats.org/officeDocument/2006/relationships/font" Target="fonts/font25.fntdata"/><Relationship Id="rId4" Type="http://schemas.openxmlformats.org/officeDocument/2006/relationships/notesMaster" Target="notesMasters/notesMaster1.xml"/><Relationship Id="rId39" Type="http://schemas.openxmlformats.org/officeDocument/2006/relationships/font" Target="fonts/font24.fntdata"/><Relationship Id="rId38" Type="http://schemas.openxmlformats.org/officeDocument/2006/relationships/font" Target="fonts/font23.fntdata"/><Relationship Id="rId37" Type="http://schemas.openxmlformats.org/officeDocument/2006/relationships/font" Target="fonts/font22.fntdata"/><Relationship Id="rId36" Type="http://schemas.openxmlformats.org/officeDocument/2006/relationships/font" Target="fonts/font21.fntdata"/><Relationship Id="rId35" Type="http://schemas.openxmlformats.org/officeDocument/2006/relationships/font" Target="fonts/font20.fntdata"/><Relationship Id="rId34" Type="http://schemas.openxmlformats.org/officeDocument/2006/relationships/font" Target="fonts/font19.fntdata"/><Relationship Id="rId33" Type="http://schemas.openxmlformats.org/officeDocument/2006/relationships/font" Target="fonts/font18.fntdata"/><Relationship Id="rId32" Type="http://schemas.openxmlformats.org/officeDocument/2006/relationships/font" Target="fonts/font17.fntdata"/><Relationship Id="rId31" Type="http://schemas.openxmlformats.org/officeDocument/2006/relationships/font" Target="fonts/font16.fntdata"/><Relationship Id="rId30" Type="http://schemas.openxmlformats.org/officeDocument/2006/relationships/font" Target="fonts/font15.fntdata"/><Relationship Id="rId3" Type="http://schemas.openxmlformats.org/officeDocument/2006/relationships/slide" Target="slides/slide1.xml"/><Relationship Id="rId29" Type="http://schemas.openxmlformats.org/officeDocument/2006/relationships/font" Target="fonts/font14.fntdata"/><Relationship Id="rId28" Type="http://schemas.openxmlformats.org/officeDocument/2006/relationships/font" Target="fonts/font13.fntdata"/><Relationship Id="rId27" Type="http://schemas.openxmlformats.org/officeDocument/2006/relationships/font" Target="fonts/font12.fntdata"/><Relationship Id="rId26" Type="http://schemas.openxmlformats.org/officeDocument/2006/relationships/font" Target="fonts/font11.fntdata"/><Relationship Id="rId25" Type="http://schemas.openxmlformats.org/officeDocument/2006/relationships/font" Target="fonts/font10.fntdata"/><Relationship Id="rId24" Type="http://schemas.openxmlformats.org/officeDocument/2006/relationships/font" Target="fonts/font9.fntdata"/><Relationship Id="rId23" Type="http://schemas.openxmlformats.org/officeDocument/2006/relationships/font" Target="fonts/font8.fntdata"/><Relationship Id="rId22" Type="http://schemas.openxmlformats.org/officeDocument/2006/relationships/font" Target="fonts/font7.fntdata"/><Relationship Id="rId21" Type="http://schemas.openxmlformats.org/officeDocument/2006/relationships/font" Target="fonts/font6.fntdata"/><Relationship Id="rId20" Type="http://schemas.openxmlformats.org/officeDocument/2006/relationships/font" Target="fonts/font5.fntdata"/><Relationship Id="rId2" Type="http://schemas.openxmlformats.org/officeDocument/2006/relationships/theme" Target="theme/theme1.xml"/><Relationship Id="rId19" Type="http://schemas.openxmlformats.org/officeDocument/2006/relationships/font" Target="fonts/font4.fntdata"/><Relationship Id="rId18" Type="http://schemas.openxmlformats.org/officeDocument/2006/relationships/font" Target="fonts/font3.fntdata"/><Relationship Id="rId17" Type="http://schemas.openxmlformats.org/officeDocument/2006/relationships/font" Target="fonts/font2.fntdata"/><Relationship Id="rId16" Type="http://schemas.openxmlformats.org/officeDocument/2006/relationships/font" Target="fonts/font1.fntdata"/><Relationship Id="rId15" Type="http://schemas.openxmlformats.org/officeDocument/2006/relationships/tableStyles" Target="tableStyles.xml"/><Relationship Id="rId14" Type="http://schemas.openxmlformats.org/officeDocument/2006/relationships/viewProps" Target="viewProps.xml"/><Relationship Id="rId13" Type="http://schemas.openxmlformats.org/officeDocument/2006/relationships/presProps" Target="presProps.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package" Target="../embeddings/Workbook1.xlsx"/></Relationships>
</file>

<file path=ppt/charts/_rels/chart2.xml.rels><?xml version="1.0" encoding="UTF-8" standalone="yes"?>
<Relationships xmlns="http://schemas.openxmlformats.org/package/2006/relationships"><Relationship Id="rId3" Type="http://schemas.microsoft.com/office/2011/relationships/chartColorStyle" Target="colors2.xml"/><Relationship Id="rId2" Type="http://schemas.microsoft.com/office/2011/relationships/chartStyle" Target="style2.xml"/><Relationship Id="rId1" Type="http://schemas.openxmlformats.org/officeDocument/2006/relationships/package" Target="../embeddings/Workbook2.xlsx"/></Relationships>
</file>

<file path=ppt/charts/_rels/chart3.xml.rels><?xml version="1.0" encoding="UTF-8" standalone="yes"?>
<Relationships xmlns="http://schemas.openxmlformats.org/package/2006/relationships"><Relationship Id="rId3" Type="http://schemas.microsoft.com/office/2011/relationships/chartColorStyle" Target="colors3.xml"/><Relationship Id="rId2" Type="http://schemas.microsoft.com/office/2011/relationships/chartStyle" Target="style3.xml"/><Relationship Id="rId1" Type="http://schemas.openxmlformats.org/officeDocument/2006/relationships/package" Target="../embeddings/Workbook3.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layout/>
      <c:overlay val="0"/>
      <c:spPr>
        <a:noFill/>
        <a:ln>
          <a:noFill/>
        </a:ln>
        <a:effectLst/>
      </c:spPr>
      <c:txPr>
        <a:bodyPr rot="0" spcFirstLastPara="1" vertOverflow="ellipsis" vert="horz" wrap="square" anchor="ctr" anchorCtr="1"/>
        <a:lstStyle/>
        <a:p>
          <a:pPr>
            <a:defRPr lang="en-US" sz="1200" b="1" i="0" u="none" strike="noStrike" kern="1200" spc="0" baseline="0">
              <a:solidFill>
                <a:schemeClr val="tx1">
                  <a:lumMod val="65000"/>
                  <a:lumOff val="35000"/>
                </a:schemeClr>
              </a:solidFill>
              <a:latin typeface="Poppins" panose="00000500000000000000" pitchFamily="2" charset="77"/>
              <a:ea typeface="+mn-ea"/>
              <a:cs typeface="Poppins" panose="00000500000000000000" pitchFamily="2" charset="77"/>
            </a:defRPr>
          </a:pPr>
        </a:p>
      </c:txPr>
    </c:title>
    <c:autoTitleDeleted val="0"/>
    <c:plotArea>
      <c:layout/>
      <c:barChart>
        <c:barDir val="col"/>
        <c:grouping val="clustered"/>
        <c:varyColors val="0"/>
        <c:ser>
          <c:idx val="0"/>
          <c:order val="0"/>
          <c:tx>
            <c:strRef>
              <c:f>Sheet1!$B$1</c:f>
              <c:strCache>
                <c:ptCount val="1"/>
                <c:pt idx="0">
                  <c:v>Series 1</c:v>
                </c:pt>
              </c:strCache>
            </c:strRef>
          </c:tx>
          <c:spPr>
            <a:solidFill>
              <a:srgbClr val="1184F0"/>
            </a:solidFill>
            <a:ln>
              <a:solidFill>
                <a:srgbClr val="1184F0"/>
              </a:solidFill>
            </a:ln>
            <a:effectLst/>
          </c:spPr>
          <c:invertIfNegative val="0"/>
          <c:dLbls>
            <c:delete val="1"/>
          </c:dLbls>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ser>
        <c:ser>
          <c:idx val="1"/>
          <c:order val="1"/>
          <c:tx>
            <c:strRef>
              <c:f>Sheet1!$C$1</c:f>
              <c:strCache>
                <c:ptCount val="1"/>
                <c:pt idx="0">
                  <c:v>Series 2</c:v>
                </c:pt>
              </c:strCache>
            </c:strRef>
          </c:tx>
          <c:spPr>
            <a:solidFill>
              <a:srgbClr val="FB3C8F"/>
            </a:solidFill>
            <a:ln>
              <a:noFill/>
            </a:ln>
            <a:effectLst/>
          </c:spPr>
          <c:invertIfNegative val="0"/>
          <c:dLbls>
            <c:delete val="1"/>
          </c:dLbls>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c:v>
                </c:pt>
                <c:pt idx="2">
                  <c:v>1.8</c:v>
                </c:pt>
                <c:pt idx="3">
                  <c:v>2.8</c:v>
                </c:pt>
              </c:numCache>
            </c:numRef>
          </c:val>
        </c:ser>
        <c:ser>
          <c:idx val="2"/>
          <c:order val="2"/>
          <c:tx>
            <c:strRef>
              <c:f>Sheet1!$D$1</c:f>
              <c:strCache>
                <c:ptCount val="1"/>
                <c:pt idx="0">
                  <c:v>Series 3</c:v>
                </c:pt>
              </c:strCache>
            </c:strRef>
          </c:tx>
          <c:spPr>
            <a:solidFill>
              <a:srgbClr val="6C00FF"/>
            </a:solidFill>
            <a:ln>
              <a:noFill/>
            </a:ln>
            <a:effectLst/>
          </c:spPr>
          <c:invertIfNegative val="0"/>
          <c:dLbls>
            <c:delete val="1"/>
          </c:dLbls>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ser>
        <c:dLbls>
          <c:showLegendKey val="0"/>
          <c:showVal val="0"/>
          <c:showCatName val="0"/>
          <c:showSerName val="0"/>
          <c:showPercent val="0"/>
          <c:showBubbleSize val="0"/>
        </c:dLbls>
        <c:gapWidth val="219"/>
        <c:overlap val="-27"/>
        <c:axId val="342498543"/>
        <c:axId val="462533824"/>
      </c:barChart>
      <c:catAx>
        <c:axId val="34249854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en-US" sz="800" b="0" i="0" u="none" strike="noStrike" kern="1200" baseline="0">
                <a:solidFill>
                  <a:schemeClr val="tx1">
                    <a:lumMod val="65000"/>
                    <a:lumOff val="35000"/>
                  </a:schemeClr>
                </a:solidFill>
                <a:latin typeface="Poppins" panose="00000500000000000000" pitchFamily="2" charset="77"/>
                <a:ea typeface="+mn-ea"/>
                <a:cs typeface="Poppins" panose="00000500000000000000" pitchFamily="2" charset="77"/>
              </a:defRPr>
            </a:pPr>
          </a:p>
        </c:txPr>
        <c:crossAx val="462533824"/>
        <c:crosses val="autoZero"/>
        <c:auto val="1"/>
        <c:lblAlgn val="ctr"/>
        <c:lblOffset val="100"/>
        <c:noMultiLvlLbl val="0"/>
      </c:catAx>
      <c:valAx>
        <c:axId val="46253382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en-US" sz="800" b="0" i="0" u="none" strike="noStrike" kern="1200" baseline="0">
                <a:solidFill>
                  <a:schemeClr val="tx1">
                    <a:lumMod val="65000"/>
                    <a:lumOff val="35000"/>
                  </a:schemeClr>
                </a:solidFill>
                <a:latin typeface="Poppins" panose="00000500000000000000" pitchFamily="2" charset="77"/>
                <a:ea typeface="+mn-ea"/>
                <a:cs typeface="Poppins" panose="00000500000000000000" pitchFamily="2" charset="77"/>
              </a:defRPr>
            </a:pPr>
          </a:p>
        </c:txPr>
        <c:crossAx val="342498543"/>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lang="en-US" sz="800" b="0" i="0" u="none" strike="noStrike" kern="1200" baseline="0">
              <a:solidFill>
                <a:schemeClr val="tx1">
                  <a:lumMod val="65000"/>
                  <a:lumOff val="35000"/>
                </a:schemeClr>
              </a:solidFill>
              <a:latin typeface="Poppins" panose="00000500000000000000" pitchFamily="2" charset="77"/>
              <a:ea typeface="+mn-ea"/>
              <a:cs typeface="Poppins" panose="00000500000000000000" pitchFamily="2" charset="77"/>
            </a:defRPr>
          </a:pPr>
        </a:p>
      </c:txPr>
    </c:legend>
    <c:plotVisOnly val="1"/>
    <c:dispBlanksAs val="gap"/>
    <c:showDLblsOverMax val="0"/>
    <c:extLst>
      <c:ext uri="{0b15fc19-7d7d-44ad-8c2d-2c3a37ce22c3}">
        <chartProps xmlns="https://web.wps.cn/et/2018/main" chartId="{0dc46175-3720-46e9-a3ef-80db757fbf2d}"/>
      </c:ext>
    </c:extLst>
  </c:chart>
  <c:spPr>
    <a:noFill/>
    <a:ln>
      <a:noFill/>
    </a:ln>
    <a:effectLst/>
  </c:spPr>
  <c:txPr>
    <a:bodyPr/>
    <a:lstStyle/>
    <a:p>
      <a:pPr>
        <a:defRPr lang="en-US"/>
      </a:pPr>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layout/>
      <c:overlay val="0"/>
      <c:spPr>
        <a:noFill/>
        <a:ln>
          <a:noFill/>
        </a:ln>
        <a:effectLst/>
      </c:spPr>
      <c:txPr>
        <a:bodyPr rot="0" spcFirstLastPara="1" vertOverflow="ellipsis" vert="horz" wrap="square" anchor="ctr" anchorCtr="1"/>
        <a:lstStyle/>
        <a:p>
          <a:pPr>
            <a:defRPr lang="en-US" sz="1200" b="1" i="0" u="none" strike="noStrike" kern="1200" spc="0" baseline="0">
              <a:solidFill>
                <a:schemeClr val="tx1">
                  <a:lumMod val="65000"/>
                  <a:lumOff val="35000"/>
                </a:schemeClr>
              </a:solidFill>
              <a:latin typeface="Poppins" panose="00000500000000000000" pitchFamily="2" charset="77"/>
              <a:ea typeface="+mn-ea"/>
              <a:cs typeface="Poppins" panose="00000500000000000000" pitchFamily="2" charset="77"/>
            </a:defRPr>
          </a:pPr>
        </a:p>
      </c:txPr>
    </c:title>
    <c:autoTitleDeleted val="0"/>
    <c:plotArea>
      <c:layout/>
      <c:lineChart>
        <c:grouping val="standard"/>
        <c:varyColors val="0"/>
        <c:ser>
          <c:idx val="0"/>
          <c:order val="0"/>
          <c:tx>
            <c:strRef>
              <c:f>Sheet1!$B$1</c:f>
              <c:strCache>
                <c:ptCount val="1"/>
                <c:pt idx="0">
                  <c:v>Series 1</c:v>
                </c:pt>
              </c:strCache>
            </c:strRef>
          </c:tx>
          <c:spPr>
            <a:ln w="28575" cap="rnd">
              <a:solidFill>
                <a:srgbClr val="1184F0"/>
              </a:solidFill>
              <a:round/>
            </a:ln>
            <a:effectLst/>
          </c:spPr>
          <c:marker>
            <c:symbol val="circle"/>
            <c:size val="5"/>
            <c:spPr>
              <a:solidFill>
                <a:schemeClr val="accent1"/>
              </a:solidFill>
              <a:ln w="9525">
                <a:solidFill>
                  <a:srgbClr val="1184F0"/>
                </a:solidFill>
              </a:ln>
              <a:effectLst/>
            </c:spPr>
          </c:marker>
          <c:dLbls>
            <c:delete val="1"/>
          </c:dLbls>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smooth val="0"/>
        </c:ser>
        <c:ser>
          <c:idx val="1"/>
          <c:order val="1"/>
          <c:tx>
            <c:strRef>
              <c:f>Sheet1!$C$1</c:f>
              <c:strCache>
                <c:ptCount val="1"/>
                <c:pt idx="0">
                  <c:v>Series 2</c:v>
                </c:pt>
              </c:strCache>
            </c:strRef>
          </c:tx>
          <c:spPr>
            <a:ln w="28575" cap="rnd">
              <a:solidFill>
                <a:srgbClr val="FB3C8F"/>
              </a:solidFill>
              <a:round/>
            </a:ln>
            <a:effectLst/>
          </c:spPr>
          <c:marker>
            <c:symbol val="circle"/>
            <c:size val="5"/>
            <c:spPr>
              <a:solidFill>
                <a:srgbClr val="FB3C8F"/>
              </a:solidFill>
              <a:ln w="9525">
                <a:solidFill>
                  <a:srgbClr val="FB3C8F"/>
                </a:solidFill>
              </a:ln>
              <a:effectLst/>
            </c:spPr>
          </c:marker>
          <c:dLbls>
            <c:delete val="1"/>
          </c:dLbls>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c:v>
                </c:pt>
                <c:pt idx="2">
                  <c:v>1.8</c:v>
                </c:pt>
                <c:pt idx="3">
                  <c:v>2.8</c:v>
                </c:pt>
              </c:numCache>
            </c:numRef>
          </c:val>
          <c:smooth val="0"/>
        </c:ser>
        <c:ser>
          <c:idx val="2"/>
          <c:order val="2"/>
          <c:tx>
            <c:strRef>
              <c:f>Sheet1!$D$1</c:f>
              <c:strCache>
                <c:ptCount val="1"/>
                <c:pt idx="0">
                  <c:v>Series 3</c:v>
                </c:pt>
              </c:strCache>
            </c:strRef>
          </c:tx>
          <c:spPr>
            <a:ln w="28575" cap="rnd">
              <a:solidFill>
                <a:srgbClr val="6C00FF"/>
              </a:solidFill>
              <a:round/>
            </a:ln>
            <a:effectLst/>
          </c:spPr>
          <c:marker>
            <c:symbol val="circle"/>
            <c:size val="5"/>
            <c:spPr>
              <a:solidFill>
                <a:srgbClr val="6C00FF"/>
              </a:solidFill>
              <a:ln w="9525">
                <a:solidFill>
                  <a:srgbClr val="6C00FF"/>
                </a:solidFill>
              </a:ln>
              <a:effectLst/>
            </c:spPr>
          </c:marker>
          <c:dLbls>
            <c:delete val="1"/>
          </c:dLbls>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smooth val="0"/>
        </c:ser>
        <c:dLbls>
          <c:showLegendKey val="0"/>
          <c:showVal val="0"/>
          <c:showCatName val="0"/>
          <c:showSerName val="0"/>
          <c:showPercent val="0"/>
          <c:showBubbleSize val="0"/>
        </c:dLbls>
        <c:marker val="1"/>
        <c:smooth val="0"/>
        <c:axId val="980205583"/>
        <c:axId val="980207295"/>
      </c:lineChart>
      <c:catAx>
        <c:axId val="98020558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en-US" sz="800" b="0" i="0" u="none" strike="noStrike" kern="1200" baseline="0">
                <a:solidFill>
                  <a:schemeClr val="tx1">
                    <a:lumMod val="65000"/>
                    <a:lumOff val="35000"/>
                  </a:schemeClr>
                </a:solidFill>
                <a:latin typeface="Poppins" panose="00000500000000000000" pitchFamily="2" charset="77"/>
                <a:ea typeface="+mn-ea"/>
                <a:cs typeface="Poppins" panose="00000500000000000000" pitchFamily="2" charset="77"/>
              </a:defRPr>
            </a:pPr>
          </a:p>
        </c:txPr>
        <c:crossAx val="980207295"/>
        <c:crosses val="autoZero"/>
        <c:auto val="1"/>
        <c:lblAlgn val="ctr"/>
        <c:lblOffset val="100"/>
        <c:noMultiLvlLbl val="0"/>
      </c:catAx>
      <c:valAx>
        <c:axId val="980207295"/>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en-US" sz="800" b="0" i="0" u="none" strike="noStrike" kern="1200" baseline="0">
                <a:solidFill>
                  <a:schemeClr val="tx1">
                    <a:lumMod val="65000"/>
                    <a:lumOff val="35000"/>
                  </a:schemeClr>
                </a:solidFill>
                <a:latin typeface="Poppins" panose="00000500000000000000" pitchFamily="2" charset="77"/>
                <a:ea typeface="+mn-ea"/>
                <a:cs typeface="Poppins" panose="00000500000000000000" pitchFamily="2" charset="77"/>
              </a:defRPr>
            </a:pPr>
          </a:p>
        </c:txPr>
        <c:crossAx val="980205583"/>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lang="en-US" sz="800" b="0" i="0" u="none" strike="noStrike" kern="1200" baseline="0">
              <a:solidFill>
                <a:schemeClr val="tx1">
                  <a:lumMod val="65000"/>
                  <a:lumOff val="35000"/>
                </a:schemeClr>
              </a:solidFill>
              <a:latin typeface="Poppins" panose="00000500000000000000" pitchFamily="2" charset="77"/>
              <a:ea typeface="+mn-ea"/>
              <a:cs typeface="Poppins" panose="00000500000000000000" pitchFamily="2" charset="77"/>
            </a:defRPr>
          </a:pPr>
        </a:p>
      </c:txPr>
    </c:legend>
    <c:plotVisOnly val="1"/>
    <c:dispBlanksAs val="gap"/>
    <c:showDLblsOverMax val="0"/>
    <c:extLst>
      <c:ext uri="{0b15fc19-7d7d-44ad-8c2d-2c3a37ce22c3}">
        <chartProps xmlns="https://web.wps.cn/et/2018/main" chartId="{7c527f06-c5fc-41ed-aa76-f3fbdbe8739f}"/>
      </c:ext>
    </c:extLst>
  </c:chart>
  <c:spPr>
    <a:noFill/>
    <a:ln>
      <a:noFill/>
    </a:ln>
    <a:effectLst/>
  </c:spPr>
  <c:txPr>
    <a:bodyPr/>
    <a:lstStyle/>
    <a:p>
      <a:pPr>
        <a:defRPr lang="en-US"/>
      </a:pPr>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layout/>
      <c:overlay val="0"/>
      <c:spPr>
        <a:noFill/>
        <a:ln>
          <a:noFill/>
        </a:ln>
        <a:effectLst/>
      </c:spPr>
      <c:txPr>
        <a:bodyPr rot="0" spcFirstLastPara="1" vertOverflow="ellipsis" vert="horz" wrap="square" anchor="ctr" anchorCtr="1"/>
        <a:lstStyle/>
        <a:p>
          <a:pPr>
            <a:defRPr lang="en-US" sz="1200" b="1" i="0" u="none" strike="noStrike" kern="1200" spc="0" baseline="0">
              <a:solidFill>
                <a:schemeClr val="tx1">
                  <a:lumMod val="65000"/>
                  <a:lumOff val="35000"/>
                </a:schemeClr>
              </a:solidFill>
              <a:latin typeface="Poppins" panose="00000500000000000000" pitchFamily="2" charset="77"/>
              <a:ea typeface="+mn-ea"/>
              <a:cs typeface="Poppins" panose="00000500000000000000" pitchFamily="2" charset="77"/>
            </a:defRPr>
          </a:pPr>
        </a:p>
      </c:txPr>
    </c:title>
    <c:autoTitleDeleted val="0"/>
    <c:view3D>
      <c:rotX val="30"/>
      <c:rotY val="0"/>
      <c:depthPercent val="100"/>
      <c:rAngAx val="0"/>
    </c:view3D>
    <c:floor>
      <c:thickness val="0"/>
      <c:spPr>
        <a:noFill/>
        <a:ln>
          <a:noFill/>
        </a:ln>
        <a:effectLst/>
      </c:spPr>
    </c:floor>
    <c:sideWall>
      <c:thickness val="0"/>
      <c:spPr>
        <a:noFill/>
        <a:ln>
          <a:noFill/>
        </a:ln>
        <a:effectLst/>
      </c:spPr>
    </c:sideWall>
    <c:backWall>
      <c:thickness val="0"/>
      <c:spPr>
        <a:noFill/>
        <a:ln>
          <a:noFill/>
        </a:ln>
        <a:effectLst/>
      </c:spPr>
    </c:backWall>
    <c:plotArea>
      <c:layout/>
      <c:pie3DChart>
        <c:varyColors val="1"/>
        <c:ser>
          <c:idx val="0"/>
          <c:order val="0"/>
          <c:tx>
            <c:strRef>
              <c:f>Sheet1!$B$1</c:f>
              <c:strCache>
                <c:ptCount val="1"/>
                <c:pt idx="0">
                  <c:v>Sales</c:v>
                </c:pt>
              </c:strCache>
            </c:strRef>
          </c:tx>
          <c:spPr/>
          <c:explosion val="0"/>
          <c:dPt>
            <c:idx val="0"/>
            <c:bubble3D val="0"/>
            <c:spPr>
              <a:solidFill>
                <a:srgbClr val="1184F0"/>
              </a:solidFill>
              <a:ln w="25400">
                <a:noFill/>
              </a:ln>
              <a:effectLst/>
              <a:scene3d>
                <a:camera prst="orthographicFront"/>
                <a:lightRig rig="threePt" dir="t"/>
              </a:scene3d>
              <a:sp3d/>
            </c:spPr>
          </c:dPt>
          <c:dPt>
            <c:idx val="1"/>
            <c:bubble3D val="0"/>
            <c:spPr>
              <a:solidFill>
                <a:srgbClr val="FB3C8F"/>
              </a:solidFill>
              <a:ln w="25400">
                <a:noFill/>
              </a:ln>
              <a:effectLst/>
              <a:scene3d>
                <a:camera prst="orthographicFront"/>
                <a:lightRig rig="threePt" dir="t"/>
              </a:scene3d>
              <a:sp3d/>
            </c:spPr>
          </c:dPt>
          <c:dPt>
            <c:idx val="2"/>
            <c:bubble3D val="0"/>
            <c:spPr>
              <a:solidFill>
                <a:srgbClr val="6C00FF"/>
              </a:solidFill>
              <a:ln w="25400">
                <a:noFill/>
              </a:ln>
              <a:effectLst/>
              <a:scene3d>
                <a:camera prst="orthographicFront"/>
                <a:lightRig rig="threePt" dir="t"/>
              </a:scene3d>
              <a:sp3d/>
            </c:spPr>
          </c:dPt>
          <c:dPt>
            <c:idx val="3"/>
            <c:bubble3D val="0"/>
            <c:spPr>
              <a:solidFill>
                <a:schemeClr val="tx2"/>
              </a:solidFill>
              <a:ln w="25400">
                <a:noFill/>
              </a:ln>
              <a:effectLst/>
              <a:scene3d>
                <a:camera prst="orthographicFront"/>
                <a:lightRig rig="threePt" dir="t"/>
              </a:scene3d>
              <a:sp3d/>
            </c:spPr>
          </c:dPt>
          <c:dLbls>
            <c:delete val="1"/>
          </c:dLbls>
          <c:cat>
            <c:strRef>
              <c:f>Sheet1!$A$2:$A$5</c:f>
              <c:strCache>
                <c:ptCount val="4"/>
                <c:pt idx="0">
                  <c:v>1st Qtr</c:v>
                </c:pt>
                <c:pt idx="1">
                  <c:v>2nd Qtr</c:v>
                </c:pt>
                <c:pt idx="2">
                  <c:v>3rd Qtr</c:v>
                </c:pt>
                <c:pt idx="3">
                  <c:v>4th Qtr</c:v>
                </c:pt>
              </c:strCache>
            </c:strRef>
          </c:cat>
          <c:val>
            <c:numRef>
              <c:f>Sheet1!$B$2:$B$5</c:f>
              <c:numCache>
                <c:formatCode>General</c:formatCode>
                <c:ptCount val="4"/>
                <c:pt idx="0">
                  <c:v>8.2</c:v>
                </c:pt>
                <c:pt idx="1">
                  <c:v>3.2</c:v>
                </c:pt>
                <c:pt idx="2">
                  <c:v>1.4</c:v>
                </c:pt>
                <c:pt idx="3">
                  <c:v>1.2</c:v>
                </c:pt>
              </c:numCache>
            </c:numRef>
          </c:val>
        </c:ser>
        <c:dLbls>
          <c:showLegendKey val="0"/>
          <c:showVal val="0"/>
          <c:showCatName val="0"/>
          <c:showSerName val="0"/>
          <c:showPercent val="0"/>
          <c:showBubbleSize val="0"/>
        </c:dLbls>
      </c:pie3DChart>
      <c:spPr>
        <a:noFill/>
        <a:ln>
          <a:noFill/>
        </a:ln>
        <a:effectLst/>
      </c:spPr>
    </c:plotArea>
    <c:legend>
      <c:legendPos val="b"/>
      <c:layout/>
      <c:overlay val="0"/>
      <c:spPr>
        <a:noFill/>
        <a:ln>
          <a:noFill/>
        </a:ln>
        <a:effectLst/>
      </c:spPr>
      <c:txPr>
        <a:bodyPr rot="0" spcFirstLastPara="1" vertOverflow="ellipsis" vert="horz" wrap="square" anchor="ctr" anchorCtr="1"/>
        <a:lstStyle/>
        <a:p>
          <a:pPr>
            <a:defRPr lang="en-US" sz="800" b="0" i="0" u="none" strike="noStrike" kern="1200" baseline="0">
              <a:solidFill>
                <a:schemeClr val="tx1">
                  <a:lumMod val="65000"/>
                  <a:lumOff val="35000"/>
                </a:schemeClr>
              </a:solidFill>
              <a:latin typeface="Poppins" panose="00000500000000000000" pitchFamily="2" charset="77"/>
              <a:ea typeface="+mn-ea"/>
              <a:cs typeface="Poppins" panose="00000500000000000000" pitchFamily="2" charset="77"/>
            </a:defRPr>
          </a:pPr>
        </a:p>
      </c:txPr>
    </c:legend>
    <c:plotVisOnly val="1"/>
    <c:dispBlanksAs val="gap"/>
    <c:showDLblsOverMax val="0"/>
    <c:extLst>
      <c:ext uri="{0b15fc19-7d7d-44ad-8c2d-2c3a37ce22c3}">
        <chartProps xmlns="https://web.wps.cn/et/2018/main" chartId="{55e32ee6-bd0d-4510-ba08-666f14c55d67}"/>
      </c:ext>
    </c:extLst>
  </c:chart>
  <c:spPr>
    <a:noFill/>
    <a:ln>
      <a:noFill/>
    </a:ln>
    <a:effectLst/>
  </c:spPr>
  <c:txPr>
    <a:bodyPr/>
    <a:lstStyle/>
    <a:p>
      <a:pPr>
        <a:defRPr lang="en-US"/>
      </a:pPr>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6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5"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2" name="Shape 2"/>
        <p:cNvGrpSpPr/>
        <p:nvPr/>
      </p:nvGrpSpPr>
      <p:grpSpPr>
        <a:xfrm>
          <a:off x="0" y="0"/>
          <a:ext cx="0" cy="0"/>
          <a:chOff x="0" y="0"/>
          <a:chExt cx="0" cy="0"/>
        </a:xfrm>
      </p:grpSpPr>
      <p:sp>
        <p:nvSpPr>
          <p:cNvPr id="3" name="Google Shape;3;n"/>
          <p:cNvSpPr txBox="1"/>
          <p:nvPr>
            <p:ph type="hdr" idx="2"/>
          </p:nvPr>
        </p:nvSpPr>
        <p:spPr>
          <a:xfrm>
            <a:off x="0" y="0"/>
            <a:ext cx="3037840" cy="466434"/>
          </a:xfrm>
          <a:prstGeom prst="rect">
            <a:avLst/>
          </a:prstGeom>
          <a:noFill/>
          <a:ln>
            <a:noFill/>
          </a:ln>
        </p:spPr>
        <p:txBody>
          <a:bodyPr spcFirstLastPara="1" wrap="square" lIns="93175" tIns="46575" rIns="93175" bIns="46575" anchor="t" anchorCtr="0">
            <a:noAutofit/>
          </a:bodyPr>
          <a:lstStyle>
            <a:lvl1pPr marR="0" lvl="0" algn="l"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4" name="Google Shape;4;n"/>
          <p:cNvSpPr txBox="1"/>
          <p:nvPr>
            <p:ph type="dt" idx="10"/>
          </p:nvPr>
        </p:nvSpPr>
        <p:spPr>
          <a:xfrm>
            <a:off x="3970938" y="0"/>
            <a:ext cx="3037840" cy="466434"/>
          </a:xfrm>
          <a:prstGeom prst="rect">
            <a:avLst/>
          </a:prstGeom>
          <a:noFill/>
          <a:ln>
            <a:noFill/>
          </a:ln>
        </p:spPr>
        <p:txBody>
          <a:bodyPr spcFirstLastPara="1" wrap="square" lIns="93175" tIns="46575" rIns="93175" bIns="46575" anchor="t" anchorCtr="0">
            <a:noAutofit/>
          </a:bodyPr>
          <a:lstStyle>
            <a:lvl1pPr marR="0" lvl="0" algn="r"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5" name="Google Shape;5;n"/>
          <p:cNvSpPr/>
          <p:nvPr>
            <p:ph type="sldImg" idx="3"/>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p:nvPr>
            <p:ph type="body" idx="1"/>
          </p:nvPr>
        </p:nvSpPr>
        <p:spPr>
          <a:xfrm>
            <a:off x="701040" y="4473892"/>
            <a:ext cx="5608320" cy="3660458"/>
          </a:xfrm>
          <a:prstGeom prst="rect">
            <a:avLst/>
          </a:prstGeom>
          <a:noFill/>
          <a:ln>
            <a:noFill/>
          </a:ln>
        </p:spPr>
        <p:txBody>
          <a:bodyPr spcFirstLastPara="1" wrap="square" lIns="93175" tIns="46575" rIns="93175" bIns="46575"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7" name="Google Shape;7;n"/>
          <p:cNvSpPr txBox="1"/>
          <p:nvPr>
            <p:ph type="ftr" idx="11"/>
          </p:nvPr>
        </p:nvSpPr>
        <p:spPr>
          <a:xfrm>
            <a:off x="0" y="8829967"/>
            <a:ext cx="3037840" cy="466433"/>
          </a:xfrm>
          <a:prstGeom prst="rect">
            <a:avLst/>
          </a:prstGeom>
          <a:noFill/>
          <a:ln>
            <a:noFill/>
          </a:ln>
        </p:spPr>
        <p:txBody>
          <a:bodyPr spcFirstLastPara="1" wrap="square" lIns="93175" tIns="46575" rIns="93175" bIns="46575" anchor="b" anchorCtr="0">
            <a:noAutofit/>
          </a:bodyPr>
          <a:lstStyle>
            <a:lvl1pPr marR="0" lvl="0" algn="l"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8" name="Google Shape;8;n"/>
          <p:cNvSpPr txBox="1"/>
          <p:nvPr>
            <p:ph type="sldNum" idx="12"/>
          </p:nvPr>
        </p:nvSpPr>
        <p:spPr>
          <a:xfrm>
            <a:off x="3970938" y="8829967"/>
            <a:ext cx="3037840" cy="466433"/>
          </a:xfrm>
          <a:prstGeom prst="rect">
            <a:avLst/>
          </a:prstGeom>
          <a:noFill/>
          <a:ln>
            <a:noFill/>
          </a:ln>
        </p:spPr>
        <p:txBody>
          <a:bodyPr spcFirstLastPara="1" wrap="square" lIns="93175" tIns="46575" rIns="93175" bIns="46575" anchor="b" anchorCtr="0">
            <a:noAutofit/>
          </a:bodyPr>
          <a:lstStyle/>
          <a:p>
            <a:pPr marL="0" marR="0" lvl="0" indent="0" algn="r" rtl="0">
              <a:lnSpc>
                <a:spcPct val="100000"/>
              </a:lnSpc>
              <a:spcBef>
                <a:spcPts val="0"/>
              </a:spcBef>
              <a:spcAft>
                <a:spcPts val="0"/>
              </a:spcAft>
              <a:buClr>
                <a:srgbClr val="000000"/>
              </a:buClr>
              <a:buSzPts val="1200"/>
              <a:buFont typeface="Arial" panose="020B0604020202020204"/>
              <a:buNone/>
            </a:pPr>
            <a:fld id="{00000000-1234-1234-1234-123412341234}" type="slidenum">
              <a:rPr lang="en-IN" sz="1200" b="0" i="0" u="none" strike="noStrike" cap="none">
                <a:solidFill>
                  <a:schemeClr val="dk1"/>
                </a:solidFill>
                <a:latin typeface="Calibri" panose="020F0502020204030204"/>
                <a:ea typeface="Calibri" panose="020F0502020204030204"/>
                <a:cs typeface="Calibri" panose="020F0502020204030204"/>
                <a:sym typeface="Calibri" panose="020F0502020204030204"/>
              </a:rPr>
            </a:fld>
            <a:endParaRPr sz="12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09" name="Shape 109"/>
        <p:cNvGrpSpPr/>
        <p:nvPr/>
      </p:nvGrpSpPr>
      <p:grpSpPr>
        <a:xfrm>
          <a:off x="0" y="0"/>
          <a:ext cx="0" cy="0"/>
          <a:chOff x="0" y="0"/>
          <a:chExt cx="0" cy="0"/>
        </a:xfrm>
      </p:grpSpPr>
      <p:sp>
        <p:nvSpPr>
          <p:cNvPr id="110" name="Google Shape;110;p1:notes"/>
          <p:cNvSpPr txBox="1"/>
          <p:nvPr>
            <p:ph type="hdr" idx="2"/>
          </p:nvPr>
        </p:nvSpPr>
        <p:spPr>
          <a:xfrm>
            <a:off x="0" y="0"/>
            <a:ext cx="3962400" cy="3429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a:p>
        </p:txBody>
      </p:sp>
      <p:sp>
        <p:nvSpPr>
          <p:cNvPr id="111" name="Google Shape;111;p1:notes"/>
          <p:cNvSpPr txBox="1"/>
          <p:nvPr>
            <p:ph type="dt" idx="10"/>
          </p:nvPr>
        </p:nvSpPr>
        <p:spPr>
          <a:xfrm>
            <a:off x="5180013" y="0"/>
            <a:ext cx="3962400" cy="342900"/>
          </a:xfrm>
          <a:prstGeom prst="rect">
            <a:avLst/>
          </a:prstGeom>
          <a:noFill/>
          <a:ln>
            <a:noFill/>
          </a:ln>
        </p:spPr>
        <p:txBody>
          <a:bodyPr spcFirstLastPara="1" wrap="square" lIns="91425" tIns="45700" rIns="91425" bIns="45700" anchor="t" anchorCtr="0">
            <a:noAutofit/>
          </a:bodyPr>
          <a:lstStyle/>
          <a:p>
            <a:pPr marL="0" lvl="0" indent="0" algn="r" rtl="0">
              <a:lnSpc>
                <a:spcPct val="100000"/>
              </a:lnSpc>
              <a:spcBef>
                <a:spcPts val="0"/>
              </a:spcBef>
              <a:spcAft>
                <a:spcPts val="0"/>
              </a:spcAft>
              <a:buSzPts val="1400"/>
              <a:buNone/>
            </a:pPr>
            <a:r>
              <a:rPr lang="en-IN" sz="1200">
                <a:solidFill>
                  <a:schemeClr val="dk1"/>
                </a:solidFill>
                <a:latin typeface="Calibri" panose="020F0502020204030204"/>
                <a:ea typeface="Calibri" panose="020F0502020204030204"/>
                <a:cs typeface="Calibri" panose="020F0502020204030204"/>
                <a:sym typeface="Calibri" panose="020F0502020204030204"/>
              </a:rPr>
              <a:t>1.7.2013</a:t>
            </a:r>
            <a:endParaRPr sz="12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12" name="Google Shape;112;p1:notes"/>
          <p:cNvSpPr/>
          <p:nvPr>
            <p:ph type="sldImg" idx="3"/>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3" name="Google Shape;113;p1:notes"/>
          <p:cNvSpPr txBox="1"/>
          <p:nvPr>
            <p:ph type="body" idx="1"/>
          </p:nvPr>
        </p:nvSpPr>
        <p:spPr>
          <a:xfrm>
            <a:off x="914400" y="3251200"/>
            <a:ext cx="7315200" cy="3081338"/>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IN"/>
              <a:t>1.7.2013</a:t>
            </a:r>
            <a:endParaRPr lang="en-IN"/>
          </a:p>
          <a:p>
            <a:pPr marL="0" lvl="0" indent="0" algn="l" rtl="0">
              <a:lnSpc>
                <a:spcPct val="100000"/>
              </a:lnSpc>
              <a:spcBef>
                <a:spcPts val="0"/>
              </a:spcBef>
              <a:spcAft>
                <a:spcPts val="0"/>
              </a:spcAft>
              <a:buSzPts val="1400"/>
              <a:buNone/>
            </a:pPr>
          </a:p>
          <a:p>
            <a:pPr marL="0" lvl="0" indent="0" algn="l" rtl="0">
              <a:lnSpc>
                <a:spcPct val="100000"/>
              </a:lnSpc>
              <a:spcBef>
                <a:spcPts val="0"/>
              </a:spcBef>
              <a:spcAft>
                <a:spcPts val="0"/>
              </a:spcAft>
              <a:buSzPts val="1400"/>
              <a:buNone/>
            </a:pPr>
          </a:p>
          <a:p>
            <a:pPr marL="0" lvl="0" indent="0" algn="l" rtl="0">
              <a:lnSpc>
                <a:spcPct val="100000"/>
              </a:lnSpc>
              <a:spcBef>
                <a:spcPts val="0"/>
              </a:spcBef>
              <a:spcAft>
                <a:spcPts val="0"/>
              </a:spcAft>
              <a:buSzPts val="1400"/>
              <a:buNone/>
            </a:pPr>
          </a:p>
          <a:p>
            <a:pPr marL="0" lvl="0" indent="0" algn="l" rtl="0">
              <a:lnSpc>
                <a:spcPct val="100000"/>
              </a:lnSpc>
              <a:spcBef>
                <a:spcPts val="0"/>
              </a:spcBef>
              <a:spcAft>
                <a:spcPts val="0"/>
              </a:spcAft>
              <a:buSzPts val="1400"/>
              <a:buNone/>
            </a:pPr>
            <a:r>
              <a:rPr lang="en-IN"/>
              <a:t>‹#›</a:t>
            </a:r>
            <a:endParaRPr lang="en-IN"/>
          </a:p>
        </p:txBody>
      </p:sp>
      <p:sp>
        <p:nvSpPr>
          <p:cNvPr id="114" name="Google Shape;114;p1:notes"/>
          <p:cNvSpPr txBox="1"/>
          <p:nvPr>
            <p:ph type="ftr" idx="11"/>
          </p:nvPr>
        </p:nvSpPr>
        <p:spPr>
          <a:xfrm>
            <a:off x="0" y="6502400"/>
            <a:ext cx="3962400" cy="341313"/>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1400"/>
              <a:buNone/>
            </a:pPr>
            <a:endParaRPr sz="1200"/>
          </a:p>
        </p:txBody>
      </p:sp>
      <p:sp>
        <p:nvSpPr>
          <p:cNvPr id="115" name="Google Shape;115;p1:notes"/>
          <p:cNvSpPr txBox="1"/>
          <p:nvPr>
            <p:ph type="sldNum" idx="12"/>
          </p:nvPr>
        </p:nvSpPr>
        <p:spPr>
          <a:xfrm>
            <a:off x="5180013" y="6502400"/>
            <a:ext cx="3962400" cy="341313"/>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200"/>
              <a:buNone/>
            </a:pPr>
            <a:r>
              <a:rPr lang="en-IN" sz="1200">
                <a:solidFill>
                  <a:schemeClr val="dk1"/>
                </a:solidFill>
                <a:latin typeface="Calibri" panose="020F0502020204030204"/>
                <a:ea typeface="Calibri" panose="020F0502020204030204"/>
                <a:cs typeface="Calibri" panose="020F0502020204030204"/>
                <a:sym typeface="Calibri" panose="020F0502020204030204"/>
              </a:rPr>
              <a:t>‹#›</a:t>
            </a:r>
            <a:endParaRPr sz="1200">
              <a:solidFill>
                <a:schemeClr val="dk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30" name="Shape 130"/>
        <p:cNvGrpSpPr/>
        <p:nvPr/>
      </p:nvGrpSpPr>
      <p:grpSpPr>
        <a:xfrm>
          <a:off x="0" y="0"/>
          <a:ext cx="0" cy="0"/>
          <a:chOff x="0" y="0"/>
          <a:chExt cx="0" cy="0"/>
        </a:xfrm>
      </p:grpSpPr>
      <p:sp>
        <p:nvSpPr>
          <p:cNvPr id="131" name="Google Shape;131;p2:notes"/>
          <p:cNvSpPr txBox="1"/>
          <p:nvPr>
            <p:ph type="body" idx="1"/>
          </p:nvPr>
        </p:nvSpPr>
        <p:spPr>
          <a:xfrm>
            <a:off x="701040" y="4473892"/>
            <a:ext cx="5608320" cy="3660458"/>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0"/>
              </a:spcBef>
              <a:spcAft>
                <a:spcPts val="0"/>
              </a:spcAft>
              <a:buSzPts val="1400"/>
              <a:buNone/>
            </a:pPr>
          </a:p>
        </p:txBody>
      </p:sp>
      <p:sp>
        <p:nvSpPr>
          <p:cNvPr id="132" name="Google Shape;132;p2:notes"/>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272" name="Shape 272"/>
        <p:cNvGrpSpPr/>
        <p:nvPr/>
      </p:nvGrpSpPr>
      <p:grpSpPr>
        <a:xfrm>
          <a:off x="0" y="0"/>
          <a:ext cx="0" cy="0"/>
          <a:chOff x="0" y="0"/>
          <a:chExt cx="0" cy="0"/>
        </a:xfrm>
      </p:grpSpPr>
      <p:sp>
        <p:nvSpPr>
          <p:cNvPr id="273" name="Google Shape;273;p3:notes"/>
          <p:cNvSpPr txBox="1"/>
          <p:nvPr>
            <p:ph type="body" idx="1"/>
          </p:nvPr>
        </p:nvSpPr>
        <p:spPr>
          <a:xfrm>
            <a:off x="701040" y="4473892"/>
            <a:ext cx="5608320" cy="3660458"/>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0"/>
              </a:spcBef>
              <a:spcAft>
                <a:spcPts val="0"/>
              </a:spcAft>
              <a:buSzPts val="1400"/>
              <a:buNone/>
            </a:pPr>
          </a:p>
        </p:txBody>
      </p:sp>
      <p:sp>
        <p:nvSpPr>
          <p:cNvPr id="274" name="Google Shape;274;p3:notes"/>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401" name="Shape 401"/>
        <p:cNvGrpSpPr/>
        <p:nvPr/>
      </p:nvGrpSpPr>
      <p:grpSpPr>
        <a:xfrm>
          <a:off x="0" y="0"/>
          <a:ext cx="0" cy="0"/>
          <a:chOff x="0" y="0"/>
          <a:chExt cx="0" cy="0"/>
        </a:xfrm>
      </p:grpSpPr>
      <p:sp>
        <p:nvSpPr>
          <p:cNvPr id="402" name="Google Shape;402;p4:notes"/>
          <p:cNvSpPr txBox="1"/>
          <p:nvPr>
            <p:ph type="body" idx="1"/>
          </p:nvPr>
        </p:nvSpPr>
        <p:spPr>
          <a:xfrm>
            <a:off x="701040" y="4473892"/>
            <a:ext cx="5608320" cy="3660458"/>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0"/>
              </a:spcBef>
              <a:spcAft>
                <a:spcPts val="0"/>
              </a:spcAft>
              <a:buSzPts val="1400"/>
              <a:buNone/>
            </a:pPr>
          </a:p>
        </p:txBody>
      </p:sp>
      <p:sp>
        <p:nvSpPr>
          <p:cNvPr id="403" name="Google Shape;403;p4:notes"/>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424" name="Shape 424"/>
        <p:cNvGrpSpPr/>
        <p:nvPr/>
      </p:nvGrpSpPr>
      <p:grpSpPr>
        <a:xfrm>
          <a:off x="0" y="0"/>
          <a:ext cx="0" cy="0"/>
          <a:chOff x="0" y="0"/>
          <a:chExt cx="0" cy="0"/>
        </a:xfrm>
      </p:grpSpPr>
      <p:sp>
        <p:nvSpPr>
          <p:cNvPr id="425" name="Google Shape;425;p5:notes"/>
          <p:cNvSpPr txBox="1"/>
          <p:nvPr>
            <p:ph type="body" idx="1"/>
          </p:nvPr>
        </p:nvSpPr>
        <p:spPr>
          <a:xfrm>
            <a:off x="701040" y="4473892"/>
            <a:ext cx="5608320" cy="3660458"/>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0"/>
              </a:spcBef>
              <a:spcAft>
                <a:spcPts val="0"/>
              </a:spcAft>
              <a:buSzPts val="1400"/>
              <a:buNone/>
            </a:pPr>
          </a:p>
        </p:txBody>
      </p:sp>
      <p:sp>
        <p:nvSpPr>
          <p:cNvPr id="426" name="Google Shape;426;p5:notes"/>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463" name="Shape 463"/>
        <p:cNvGrpSpPr/>
        <p:nvPr/>
      </p:nvGrpSpPr>
      <p:grpSpPr>
        <a:xfrm>
          <a:off x="0" y="0"/>
          <a:ext cx="0" cy="0"/>
          <a:chOff x="0" y="0"/>
          <a:chExt cx="0" cy="0"/>
        </a:xfrm>
      </p:grpSpPr>
      <p:sp>
        <p:nvSpPr>
          <p:cNvPr id="464" name="Google Shape;464;p8:notes"/>
          <p:cNvSpPr txBox="1"/>
          <p:nvPr>
            <p:ph type="body" idx="1"/>
          </p:nvPr>
        </p:nvSpPr>
        <p:spPr>
          <a:xfrm>
            <a:off x="701040" y="4473892"/>
            <a:ext cx="5608320" cy="3660458"/>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0"/>
              </a:spcBef>
              <a:spcAft>
                <a:spcPts val="0"/>
              </a:spcAft>
              <a:buSzPts val="1400"/>
              <a:buNone/>
            </a:pPr>
          </a:p>
        </p:txBody>
      </p:sp>
      <p:sp>
        <p:nvSpPr>
          <p:cNvPr id="465" name="Google Shape;465;p8:notes"/>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446" name="Shape 446"/>
        <p:cNvGrpSpPr/>
        <p:nvPr/>
      </p:nvGrpSpPr>
      <p:grpSpPr>
        <a:xfrm>
          <a:off x="0" y="0"/>
          <a:ext cx="0" cy="0"/>
          <a:chOff x="0" y="0"/>
          <a:chExt cx="0" cy="0"/>
        </a:xfrm>
      </p:grpSpPr>
      <p:sp>
        <p:nvSpPr>
          <p:cNvPr id="447" name="Google Shape;447;p7:notes"/>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48" name="Google Shape;448;p7:notes"/>
          <p:cNvSpPr txBox="1"/>
          <p:nvPr>
            <p:ph type="body" idx="1"/>
          </p:nvPr>
        </p:nvSpPr>
        <p:spPr>
          <a:xfrm>
            <a:off x="701040" y="4473892"/>
            <a:ext cx="5608320" cy="3660458"/>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0"/>
              </a:spcBef>
              <a:spcAft>
                <a:spcPts val="0"/>
              </a:spcAft>
              <a:buSzPts val="1400"/>
              <a:buNone/>
            </a:p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480" name="Shape 480"/>
        <p:cNvGrpSpPr/>
        <p:nvPr/>
      </p:nvGrpSpPr>
      <p:grpSpPr>
        <a:xfrm>
          <a:off x="0" y="0"/>
          <a:ext cx="0" cy="0"/>
          <a:chOff x="0" y="0"/>
          <a:chExt cx="0" cy="0"/>
        </a:xfrm>
      </p:grpSpPr>
      <p:sp>
        <p:nvSpPr>
          <p:cNvPr id="481" name="Google Shape;481;p9:notes"/>
          <p:cNvSpPr txBox="1"/>
          <p:nvPr>
            <p:ph type="body" idx="1"/>
          </p:nvPr>
        </p:nvSpPr>
        <p:spPr>
          <a:xfrm>
            <a:off x="701040" y="4473892"/>
            <a:ext cx="5608320" cy="3660458"/>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0"/>
              </a:spcBef>
              <a:spcAft>
                <a:spcPts val="0"/>
              </a:spcAft>
              <a:buSzPts val="1400"/>
              <a:buNone/>
            </a:pPr>
          </a:p>
        </p:txBody>
      </p:sp>
      <p:sp>
        <p:nvSpPr>
          <p:cNvPr id="482" name="Google Shape;482;p9:notes"/>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4" Type="http://schemas.openxmlformats.org/officeDocument/2006/relationships/chart" Target="../charts/chart3.xml"/><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matchingName="Blank">
  <p:cSld name="BLANK">
    <p:spTree>
      <p:nvGrpSpPr>
        <p:cNvPr id="16" name="Shape 16"/>
        <p:cNvGrpSpPr/>
        <p:nvPr/>
      </p:nvGrpSpPr>
      <p:grpSpPr>
        <a:xfrm>
          <a:off x="0" y="0"/>
          <a:ext cx="0" cy="0"/>
          <a:chOff x="0" y="0"/>
          <a:chExt cx="0" cy="0"/>
        </a:xfrm>
      </p:grpSpPr>
      <p:sp>
        <p:nvSpPr>
          <p:cNvPr id="17" name="Google Shape;17;p11"/>
          <p:cNvSpPr txBox="1"/>
          <p:nvPr>
            <p:ph type="dt" idx="10"/>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Poppins Light" panose="00000500000000000000"/>
                <a:ea typeface="Poppins Light" panose="00000500000000000000"/>
                <a:cs typeface="Poppins Light" panose="00000500000000000000"/>
                <a:sym typeface="Poppins Light" panose="00000500000000000000"/>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Poppins Light" panose="00000500000000000000"/>
                <a:ea typeface="Poppins Light" panose="00000500000000000000"/>
                <a:cs typeface="Poppins Light" panose="00000500000000000000"/>
                <a:sym typeface="Poppins Light" panose="00000500000000000000"/>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Poppins Light" panose="00000500000000000000"/>
                <a:ea typeface="Poppins Light" panose="00000500000000000000"/>
                <a:cs typeface="Poppins Light" panose="00000500000000000000"/>
                <a:sym typeface="Poppins Light" panose="00000500000000000000"/>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Poppins Light" panose="00000500000000000000"/>
                <a:ea typeface="Poppins Light" panose="00000500000000000000"/>
                <a:cs typeface="Poppins Light" panose="00000500000000000000"/>
                <a:sym typeface="Poppins Light" panose="00000500000000000000"/>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Poppins Light" panose="00000500000000000000"/>
                <a:ea typeface="Poppins Light" panose="00000500000000000000"/>
                <a:cs typeface="Poppins Light" panose="00000500000000000000"/>
                <a:sym typeface="Poppins Light" panose="00000500000000000000"/>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Poppins Light" panose="00000500000000000000"/>
                <a:ea typeface="Poppins Light" panose="00000500000000000000"/>
                <a:cs typeface="Poppins Light" panose="00000500000000000000"/>
                <a:sym typeface="Poppins Light" panose="00000500000000000000"/>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Poppins Light" panose="00000500000000000000"/>
                <a:ea typeface="Poppins Light" panose="00000500000000000000"/>
                <a:cs typeface="Poppins Light" panose="00000500000000000000"/>
                <a:sym typeface="Poppins Light" panose="00000500000000000000"/>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Poppins Light" panose="00000500000000000000"/>
                <a:ea typeface="Poppins Light" panose="00000500000000000000"/>
                <a:cs typeface="Poppins Light" panose="00000500000000000000"/>
                <a:sym typeface="Poppins Light" panose="00000500000000000000"/>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Poppins Light" panose="00000500000000000000"/>
                <a:ea typeface="Poppins Light" panose="00000500000000000000"/>
                <a:cs typeface="Poppins Light" panose="00000500000000000000"/>
                <a:sym typeface="Poppins Light" panose="00000500000000000000"/>
              </a:defRPr>
            </a:lvl9pPr>
          </a:lstStyle>
          <a:p/>
        </p:txBody>
      </p:sp>
      <p:sp>
        <p:nvSpPr>
          <p:cNvPr id="18" name="Google Shape;18;p11"/>
          <p:cNvSpPr txBox="1"/>
          <p:nvPr>
            <p:ph type="ftr" idx="11"/>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Poppins Light" panose="00000500000000000000"/>
                <a:ea typeface="Poppins Light" panose="00000500000000000000"/>
                <a:cs typeface="Poppins Light" panose="00000500000000000000"/>
                <a:sym typeface="Poppins Light" panose="00000500000000000000"/>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Poppins Light" panose="00000500000000000000"/>
                <a:ea typeface="Poppins Light" panose="00000500000000000000"/>
                <a:cs typeface="Poppins Light" panose="00000500000000000000"/>
                <a:sym typeface="Poppins Light" panose="00000500000000000000"/>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Poppins Light" panose="00000500000000000000"/>
                <a:ea typeface="Poppins Light" panose="00000500000000000000"/>
                <a:cs typeface="Poppins Light" panose="00000500000000000000"/>
                <a:sym typeface="Poppins Light" panose="00000500000000000000"/>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Poppins Light" panose="00000500000000000000"/>
                <a:ea typeface="Poppins Light" panose="00000500000000000000"/>
                <a:cs typeface="Poppins Light" panose="00000500000000000000"/>
                <a:sym typeface="Poppins Light" panose="00000500000000000000"/>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Poppins Light" panose="00000500000000000000"/>
                <a:ea typeface="Poppins Light" panose="00000500000000000000"/>
                <a:cs typeface="Poppins Light" panose="00000500000000000000"/>
                <a:sym typeface="Poppins Light" panose="00000500000000000000"/>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Poppins Light" panose="00000500000000000000"/>
                <a:ea typeface="Poppins Light" panose="00000500000000000000"/>
                <a:cs typeface="Poppins Light" panose="00000500000000000000"/>
                <a:sym typeface="Poppins Light" panose="00000500000000000000"/>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Poppins Light" panose="00000500000000000000"/>
                <a:ea typeface="Poppins Light" panose="00000500000000000000"/>
                <a:cs typeface="Poppins Light" panose="00000500000000000000"/>
                <a:sym typeface="Poppins Light" panose="00000500000000000000"/>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Poppins Light" panose="00000500000000000000"/>
                <a:ea typeface="Poppins Light" panose="00000500000000000000"/>
                <a:cs typeface="Poppins Light" panose="00000500000000000000"/>
                <a:sym typeface="Poppins Light" panose="00000500000000000000"/>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Poppins Light" panose="00000500000000000000"/>
                <a:ea typeface="Poppins Light" panose="00000500000000000000"/>
                <a:cs typeface="Poppins Light" panose="00000500000000000000"/>
                <a:sym typeface="Poppins Light" panose="00000500000000000000"/>
              </a:defRPr>
            </a:lvl9pPr>
          </a:lstStyle>
          <a:p/>
        </p:txBody>
      </p:sp>
      <p:sp>
        <p:nvSpPr>
          <p:cNvPr id="19" name="Google Shape;19;p11"/>
          <p:cNvSpPr txBox="1"/>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panose="020B0604020202020204"/>
              <a:buNone/>
              <a:defRPr sz="1800" b="0" i="0" u="none" strike="noStrike" cap="none">
                <a:solidFill>
                  <a:schemeClr val="dk1"/>
                </a:solidFill>
                <a:latin typeface="Poppins Light" panose="00000500000000000000"/>
                <a:ea typeface="Poppins Light" panose="00000500000000000000"/>
                <a:cs typeface="Poppins Light" panose="00000500000000000000"/>
                <a:sym typeface="Poppins Light" panose="00000500000000000000"/>
              </a:defRPr>
            </a:lvl1pPr>
            <a:lvl2pPr marL="0" marR="0" lvl="1" indent="0" algn="l" rtl="0">
              <a:lnSpc>
                <a:spcPct val="100000"/>
              </a:lnSpc>
              <a:spcBef>
                <a:spcPts val="0"/>
              </a:spcBef>
              <a:spcAft>
                <a:spcPts val="0"/>
              </a:spcAft>
              <a:buClr>
                <a:srgbClr val="000000"/>
              </a:buClr>
              <a:buSzPts val="1800"/>
              <a:buFont typeface="Arial" panose="020B0604020202020204"/>
              <a:buNone/>
              <a:defRPr sz="1800" b="0" i="0" u="none" strike="noStrike" cap="none">
                <a:solidFill>
                  <a:schemeClr val="dk1"/>
                </a:solidFill>
                <a:latin typeface="Poppins Light" panose="00000500000000000000"/>
                <a:ea typeface="Poppins Light" panose="00000500000000000000"/>
                <a:cs typeface="Poppins Light" panose="00000500000000000000"/>
                <a:sym typeface="Poppins Light" panose="00000500000000000000"/>
              </a:defRPr>
            </a:lvl2pPr>
            <a:lvl3pPr marL="0" marR="0" lvl="2" indent="0" algn="l" rtl="0">
              <a:lnSpc>
                <a:spcPct val="100000"/>
              </a:lnSpc>
              <a:spcBef>
                <a:spcPts val="0"/>
              </a:spcBef>
              <a:spcAft>
                <a:spcPts val="0"/>
              </a:spcAft>
              <a:buClr>
                <a:srgbClr val="000000"/>
              </a:buClr>
              <a:buSzPts val="1800"/>
              <a:buFont typeface="Arial" panose="020B0604020202020204"/>
              <a:buNone/>
              <a:defRPr sz="1800" b="0" i="0" u="none" strike="noStrike" cap="none">
                <a:solidFill>
                  <a:schemeClr val="dk1"/>
                </a:solidFill>
                <a:latin typeface="Poppins Light" panose="00000500000000000000"/>
                <a:ea typeface="Poppins Light" panose="00000500000000000000"/>
                <a:cs typeface="Poppins Light" panose="00000500000000000000"/>
                <a:sym typeface="Poppins Light" panose="00000500000000000000"/>
              </a:defRPr>
            </a:lvl3pPr>
            <a:lvl4pPr marL="0" marR="0" lvl="3" indent="0" algn="l" rtl="0">
              <a:lnSpc>
                <a:spcPct val="100000"/>
              </a:lnSpc>
              <a:spcBef>
                <a:spcPts val="0"/>
              </a:spcBef>
              <a:spcAft>
                <a:spcPts val="0"/>
              </a:spcAft>
              <a:buClr>
                <a:srgbClr val="000000"/>
              </a:buClr>
              <a:buSzPts val="1800"/>
              <a:buFont typeface="Arial" panose="020B0604020202020204"/>
              <a:buNone/>
              <a:defRPr sz="1800" b="0" i="0" u="none" strike="noStrike" cap="none">
                <a:solidFill>
                  <a:schemeClr val="dk1"/>
                </a:solidFill>
                <a:latin typeface="Poppins Light" panose="00000500000000000000"/>
                <a:ea typeface="Poppins Light" panose="00000500000000000000"/>
                <a:cs typeface="Poppins Light" panose="00000500000000000000"/>
                <a:sym typeface="Poppins Light" panose="00000500000000000000"/>
              </a:defRPr>
            </a:lvl4pPr>
            <a:lvl5pPr marL="0" marR="0" lvl="4" indent="0" algn="l" rtl="0">
              <a:lnSpc>
                <a:spcPct val="100000"/>
              </a:lnSpc>
              <a:spcBef>
                <a:spcPts val="0"/>
              </a:spcBef>
              <a:spcAft>
                <a:spcPts val="0"/>
              </a:spcAft>
              <a:buClr>
                <a:srgbClr val="000000"/>
              </a:buClr>
              <a:buSzPts val="1800"/>
              <a:buFont typeface="Arial" panose="020B0604020202020204"/>
              <a:buNone/>
              <a:defRPr sz="1800" b="0" i="0" u="none" strike="noStrike" cap="none">
                <a:solidFill>
                  <a:schemeClr val="dk1"/>
                </a:solidFill>
                <a:latin typeface="Poppins Light" panose="00000500000000000000"/>
                <a:ea typeface="Poppins Light" panose="00000500000000000000"/>
                <a:cs typeface="Poppins Light" panose="00000500000000000000"/>
                <a:sym typeface="Poppins Light" panose="00000500000000000000"/>
              </a:defRPr>
            </a:lvl5pPr>
            <a:lvl6pPr marL="0" marR="0" lvl="5" indent="0" algn="l" rtl="0">
              <a:lnSpc>
                <a:spcPct val="100000"/>
              </a:lnSpc>
              <a:spcBef>
                <a:spcPts val="0"/>
              </a:spcBef>
              <a:spcAft>
                <a:spcPts val="0"/>
              </a:spcAft>
              <a:buClr>
                <a:srgbClr val="000000"/>
              </a:buClr>
              <a:buSzPts val="1800"/>
              <a:buFont typeface="Arial" panose="020B0604020202020204"/>
              <a:buNone/>
              <a:defRPr sz="1800" b="0" i="0" u="none" strike="noStrike" cap="none">
                <a:solidFill>
                  <a:schemeClr val="dk1"/>
                </a:solidFill>
                <a:latin typeface="Poppins Light" panose="00000500000000000000"/>
                <a:ea typeface="Poppins Light" panose="00000500000000000000"/>
                <a:cs typeface="Poppins Light" panose="00000500000000000000"/>
                <a:sym typeface="Poppins Light" panose="00000500000000000000"/>
              </a:defRPr>
            </a:lvl6pPr>
            <a:lvl7pPr marL="0" marR="0" lvl="6" indent="0" algn="l" rtl="0">
              <a:lnSpc>
                <a:spcPct val="100000"/>
              </a:lnSpc>
              <a:spcBef>
                <a:spcPts val="0"/>
              </a:spcBef>
              <a:spcAft>
                <a:spcPts val="0"/>
              </a:spcAft>
              <a:buClr>
                <a:srgbClr val="000000"/>
              </a:buClr>
              <a:buSzPts val="1800"/>
              <a:buFont typeface="Arial" panose="020B0604020202020204"/>
              <a:buNone/>
              <a:defRPr sz="1800" b="0" i="0" u="none" strike="noStrike" cap="none">
                <a:solidFill>
                  <a:schemeClr val="dk1"/>
                </a:solidFill>
                <a:latin typeface="Poppins Light" panose="00000500000000000000"/>
                <a:ea typeface="Poppins Light" panose="00000500000000000000"/>
                <a:cs typeface="Poppins Light" panose="00000500000000000000"/>
                <a:sym typeface="Poppins Light" panose="00000500000000000000"/>
              </a:defRPr>
            </a:lvl7pPr>
            <a:lvl8pPr marL="0" marR="0" lvl="7" indent="0" algn="l" rtl="0">
              <a:lnSpc>
                <a:spcPct val="100000"/>
              </a:lnSpc>
              <a:spcBef>
                <a:spcPts val="0"/>
              </a:spcBef>
              <a:spcAft>
                <a:spcPts val="0"/>
              </a:spcAft>
              <a:buClr>
                <a:srgbClr val="000000"/>
              </a:buClr>
              <a:buSzPts val="1800"/>
              <a:buFont typeface="Arial" panose="020B0604020202020204"/>
              <a:buNone/>
              <a:defRPr sz="1800" b="0" i="0" u="none" strike="noStrike" cap="none">
                <a:solidFill>
                  <a:schemeClr val="dk1"/>
                </a:solidFill>
                <a:latin typeface="Poppins Light" panose="00000500000000000000"/>
                <a:ea typeface="Poppins Light" panose="00000500000000000000"/>
                <a:cs typeface="Poppins Light" panose="00000500000000000000"/>
                <a:sym typeface="Poppins Light" panose="00000500000000000000"/>
              </a:defRPr>
            </a:lvl8pPr>
            <a:lvl9pPr marL="0" marR="0" lvl="8" indent="0" algn="l" rtl="0">
              <a:lnSpc>
                <a:spcPct val="100000"/>
              </a:lnSpc>
              <a:spcBef>
                <a:spcPts val="0"/>
              </a:spcBef>
              <a:spcAft>
                <a:spcPts val="0"/>
              </a:spcAft>
              <a:buClr>
                <a:srgbClr val="000000"/>
              </a:buClr>
              <a:buSzPts val="1800"/>
              <a:buFont typeface="Arial" panose="020B0604020202020204"/>
              <a:buNone/>
              <a:defRPr sz="1800" b="0" i="0" u="none" strike="noStrike" cap="none">
                <a:solidFill>
                  <a:schemeClr val="dk1"/>
                </a:solidFill>
                <a:latin typeface="Poppins Light" panose="00000500000000000000"/>
                <a:ea typeface="Poppins Light" panose="00000500000000000000"/>
                <a:cs typeface="Poppins Light" panose="00000500000000000000"/>
                <a:sym typeface="Poppins Light" panose="00000500000000000000"/>
              </a:defRPr>
            </a:lvl9pPr>
          </a:lstStyle>
          <a:p>
            <a:pPr marL="0" lvl="0" indent="0" algn="l" rtl="0">
              <a:spcBef>
                <a:spcPts val="0"/>
              </a:spcBef>
              <a:spcAft>
                <a:spcPts val="0"/>
              </a:spcAft>
              <a:buNone/>
            </a:pPr>
            <a:fld id="{00000000-1234-1234-1234-123412341234}" type="slidenum">
              <a:rPr lang="en-IN"/>
            </a:fld>
            <a:endParaRPr lang="en-I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icture+text-layout1">
  <p:cSld name="picture+text-layout1">
    <p:spTree>
      <p:nvGrpSpPr>
        <p:cNvPr id="73" name="Shape 73"/>
        <p:cNvGrpSpPr/>
        <p:nvPr/>
      </p:nvGrpSpPr>
      <p:grpSpPr>
        <a:xfrm>
          <a:off x="0" y="0"/>
          <a:ext cx="0" cy="0"/>
          <a:chOff x="0" y="0"/>
          <a:chExt cx="0" cy="0"/>
        </a:xfrm>
      </p:grpSpPr>
      <p:sp>
        <p:nvSpPr>
          <p:cNvPr id="74" name="Google Shape;74;p20"/>
          <p:cNvSpPr txBox="1"/>
          <p:nvPr>
            <p:ph type="body" idx="1"/>
          </p:nvPr>
        </p:nvSpPr>
        <p:spPr>
          <a:xfrm>
            <a:off x="361538" y="1338728"/>
            <a:ext cx="10019591" cy="506964"/>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1600"/>
              <a:buFont typeface="Arial" panose="020B0604020202020204"/>
              <a:buNone/>
              <a:defRPr sz="1600" b="1" i="0" u="none" strike="noStrike" cap="none">
                <a:solidFill>
                  <a:schemeClr val="dk1"/>
                </a:solidFill>
                <a:latin typeface="Poppins Light" panose="00000500000000000000"/>
                <a:ea typeface="Poppins Light" panose="00000500000000000000"/>
                <a:cs typeface="Poppins Light" panose="00000500000000000000"/>
                <a:sym typeface="Poppins Light" panose="00000500000000000000"/>
              </a:defRPr>
            </a:lvl1pPr>
            <a:lvl2pPr marL="914400" marR="0" lvl="1" indent="-381000" algn="l" rtl="0">
              <a:lnSpc>
                <a:spcPct val="90000"/>
              </a:lnSpc>
              <a:spcBef>
                <a:spcPts val="500"/>
              </a:spcBef>
              <a:spcAft>
                <a:spcPts val="0"/>
              </a:spcAft>
              <a:buClr>
                <a:srgbClr val="C55A11"/>
              </a:buClr>
              <a:buSzPts val="2400"/>
              <a:buFont typeface="Arial" panose="020B0604020202020204"/>
              <a:buChar char="•"/>
              <a:defRPr sz="2400" b="1" i="0" u="none" strike="noStrike" cap="none">
                <a:solidFill>
                  <a:srgbClr val="C55A11"/>
                </a:solidFill>
                <a:latin typeface="Poppins Light" panose="00000500000000000000"/>
                <a:ea typeface="Poppins Light" panose="00000500000000000000"/>
                <a:cs typeface="Poppins Light" panose="00000500000000000000"/>
                <a:sym typeface="Poppins Light" panose="00000500000000000000"/>
              </a:defRPr>
            </a:lvl2pPr>
            <a:lvl3pPr marL="1371600" marR="0" lvl="2" indent="-228600" algn="l" rtl="0">
              <a:lnSpc>
                <a:spcPct val="90000"/>
              </a:lnSpc>
              <a:spcBef>
                <a:spcPts val="500"/>
              </a:spcBef>
              <a:spcAft>
                <a:spcPts val="0"/>
              </a:spcAft>
              <a:buClr>
                <a:schemeClr val="dk2"/>
              </a:buClr>
              <a:buSzPts val="2000"/>
              <a:buFont typeface="Arial" panose="020B0604020202020204"/>
              <a:buNone/>
              <a:defRPr sz="2000" b="0" i="0" u="none" strike="noStrike" cap="none">
                <a:solidFill>
                  <a:schemeClr val="dk2"/>
                </a:solidFill>
                <a:latin typeface="Poppins Light" panose="00000500000000000000"/>
                <a:ea typeface="Poppins Light" panose="00000500000000000000"/>
                <a:cs typeface="Poppins Light" panose="00000500000000000000"/>
                <a:sym typeface="Poppins Light" panose="00000500000000000000"/>
              </a:defRPr>
            </a:lvl3pPr>
            <a:lvl4pPr marL="1828800" marR="0" lvl="3" indent="-228600" algn="l" rtl="0">
              <a:lnSpc>
                <a:spcPct val="90000"/>
              </a:lnSpc>
              <a:spcBef>
                <a:spcPts val="500"/>
              </a:spcBef>
              <a:spcAft>
                <a:spcPts val="0"/>
              </a:spcAft>
              <a:buClr>
                <a:schemeClr val="dk2"/>
              </a:buClr>
              <a:buSzPts val="1800"/>
              <a:buFont typeface="Arial" panose="020B0604020202020204"/>
              <a:buNone/>
              <a:defRPr sz="1800" b="0" i="0" u="none" strike="noStrike" cap="none">
                <a:solidFill>
                  <a:schemeClr val="dk2"/>
                </a:solidFill>
                <a:latin typeface="Poppins Light" panose="00000500000000000000"/>
                <a:ea typeface="Poppins Light" panose="00000500000000000000"/>
                <a:cs typeface="Poppins Light" panose="00000500000000000000"/>
                <a:sym typeface="Poppins Light" panose="00000500000000000000"/>
              </a:defRPr>
            </a:lvl4pPr>
            <a:lvl5pPr marL="2286000" marR="0" lvl="4" indent="-228600" algn="l" rtl="0">
              <a:lnSpc>
                <a:spcPct val="90000"/>
              </a:lnSpc>
              <a:spcBef>
                <a:spcPts val="500"/>
              </a:spcBef>
              <a:spcAft>
                <a:spcPts val="0"/>
              </a:spcAft>
              <a:buClr>
                <a:schemeClr val="dk2"/>
              </a:buClr>
              <a:buSzPts val="1800"/>
              <a:buFont typeface="Arial" panose="020B0604020202020204"/>
              <a:buNone/>
              <a:defRPr sz="1800" b="0" i="0" u="none" strike="noStrike" cap="none">
                <a:solidFill>
                  <a:schemeClr val="dk2"/>
                </a:solidFill>
                <a:latin typeface="Poppins Light" panose="00000500000000000000"/>
                <a:ea typeface="Poppins Light" panose="00000500000000000000"/>
                <a:cs typeface="Poppins Light" panose="00000500000000000000"/>
                <a:sym typeface="Poppins Light" panose="00000500000000000000"/>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Poppins Light" panose="00000500000000000000"/>
                <a:ea typeface="Poppins Light" panose="00000500000000000000"/>
                <a:cs typeface="Poppins Light" panose="00000500000000000000"/>
                <a:sym typeface="Poppins Light" panose="00000500000000000000"/>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Poppins Light" panose="00000500000000000000"/>
                <a:ea typeface="Poppins Light" panose="00000500000000000000"/>
                <a:cs typeface="Poppins Light" panose="00000500000000000000"/>
                <a:sym typeface="Poppins Light" panose="00000500000000000000"/>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Poppins Light" panose="00000500000000000000"/>
                <a:ea typeface="Poppins Light" panose="00000500000000000000"/>
                <a:cs typeface="Poppins Light" panose="00000500000000000000"/>
                <a:sym typeface="Poppins Light" panose="00000500000000000000"/>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Poppins Light" panose="00000500000000000000"/>
                <a:ea typeface="Poppins Light" panose="00000500000000000000"/>
                <a:cs typeface="Poppins Light" panose="00000500000000000000"/>
                <a:sym typeface="Poppins Light" panose="00000500000000000000"/>
              </a:defRPr>
            </a:lvl9pPr>
          </a:lstStyle>
          <a:p/>
        </p:txBody>
      </p:sp>
      <p:sp>
        <p:nvSpPr>
          <p:cNvPr id="75" name="Google Shape;75;p20"/>
          <p:cNvSpPr/>
          <p:nvPr>
            <p:ph type="pic" idx="2"/>
          </p:nvPr>
        </p:nvSpPr>
        <p:spPr>
          <a:xfrm>
            <a:off x="435429" y="1845692"/>
            <a:ext cx="6107113" cy="5003800"/>
          </a:xfrm>
          <a:prstGeom prst="rect">
            <a:avLst/>
          </a:prstGeom>
          <a:solidFill>
            <a:srgbClr val="F2F2F2"/>
          </a:solidFill>
          <a:ln>
            <a:noFill/>
          </a:ln>
        </p:spPr>
      </p:sp>
      <p:sp>
        <p:nvSpPr>
          <p:cNvPr id="76" name="Google Shape;76;p20"/>
          <p:cNvSpPr txBox="1"/>
          <p:nvPr>
            <p:ph type="body" idx="3"/>
          </p:nvPr>
        </p:nvSpPr>
        <p:spPr>
          <a:xfrm>
            <a:off x="6995615" y="2055829"/>
            <a:ext cx="3385514" cy="1223042"/>
          </a:xfrm>
          <a:prstGeom prst="rect">
            <a:avLst/>
          </a:prstGeom>
          <a:noFill/>
          <a:ln>
            <a:noFill/>
          </a:ln>
        </p:spPr>
        <p:txBody>
          <a:bodyPr spcFirstLastPara="1" wrap="square" lIns="91425" tIns="45700" rIns="91425" bIns="45700" anchor="t" anchorCtr="0">
            <a:noAutofit/>
          </a:bodyPr>
          <a:lstStyle>
            <a:lvl1pPr marL="457200" marR="0" lvl="0" indent="-317500" algn="l" rtl="0">
              <a:lnSpc>
                <a:spcPct val="90000"/>
              </a:lnSpc>
              <a:spcBef>
                <a:spcPts val="1000"/>
              </a:spcBef>
              <a:spcAft>
                <a:spcPts val="0"/>
              </a:spcAft>
              <a:buClr>
                <a:srgbClr val="0070C0"/>
              </a:buClr>
              <a:buSzPts val="1400"/>
              <a:buFont typeface="Arial" panose="020B0604020202020204"/>
              <a:buChar char="•"/>
              <a:defRPr sz="1400" b="1" i="0" u="none" strike="noStrike" cap="none">
                <a:solidFill>
                  <a:schemeClr val="dk1"/>
                </a:solidFill>
                <a:latin typeface="Poppins Light" panose="00000500000000000000"/>
                <a:ea typeface="Poppins Light" panose="00000500000000000000"/>
                <a:cs typeface="Poppins Light" panose="00000500000000000000"/>
                <a:sym typeface="Poppins Light" panose="00000500000000000000"/>
              </a:defRPr>
            </a:lvl1pPr>
            <a:lvl2pPr marL="914400" marR="0" lvl="1" indent="-304800" algn="l" rtl="0">
              <a:lnSpc>
                <a:spcPct val="90000"/>
              </a:lnSpc>
              <a:spcBef>
                <a:spcPts val="500"/>
              </a:spcBef>
              <a:spcAft>
                <a:spcPts val="0"/>
              </a:spcAft>
              <a:buClr>
                <a:srgbClr val="0070C0"/>
              </a:buClr>
              <a:buSzPts val="1200"/>
              <a:buFont typeface="Poppins Light" panose="00000500000000000000"/>
              <a:buAutoNum type="arabicPeriod"/>
              <a:defRPr sz="1200" b="1" i="0" u="none" strike="noStrike" cap="none">
                <a:solidFill>
                  <a:srgbClr val="0070C0"/>
                </a:solidFill>
                <a:latin typeface="Poppins Light" panose="00000500000000000000"/>
                <a:ea typeface="Poppins Light" panose="00000500000000000000"/>
                <a:cs typeface="Poppins Light" panose="00000500000000000000"/>
                <a:sym typeface="Poppins Light" panose="00000500000000000000"/>
              </a:defRPr>
            </a:lvl2pPr>
            <a:lvl3pPr marL="1371600" marR="0" lvl="2" indent="-228600" algn="l" rtl="0">
              <a:lnSpc>
                <a:spcPct val="90000"/>
              </a:lnSpc>
              <a:spcBef>
                <a:spcPts val="500"/>
              </a:spcBef>
              <a:spcAft>
                <a:spcPts val="0"/>
              </a:spcAft>
              <a:buClr>
                <a:schemeClr val="dk2"/>
              </a:buClr>
              <a:buSzPts val="2000"/>
              <a:buFont typeface="Arial" panose="020B0604020202020204"/>
              <a:buNone/>
              <a:defRPr sz="2000" b="0" i="0" u="none" strike="noStrike" cap="none">
                <a:solidFill>
                  <a:schemeClr val="dk2"/>
                </a:solidFill>
                <a:latin typeface="Poppins Light" panose="00000500000000000000"/>
                <a:ea typeface="Poppins Light" panose="00000500000000000000"/>
                <a:cs typeface="Poppins Light" panose="00000500000000000000"/>
                <a:sym typeface="Poppins Light" panose="00000500000000000000"/>
              </a:defRPr>
            </a:lvl3pPr>
            <a:lvl4pPr marL="1828800" marR="0" lvl="3" indent="-228600" algn="l" rtl="0">
              <a:lnSpc>
                <a:spcPct val="90000"/>
              </a:lnSpc>
              <a:spcBef>
                <a:spcPts val="500"/>
              </a:spcBef>
              <a:spcAft>
                <a:spcPts val="0"/>
              </a:spcAft>
              <a:buClr>
                <a:schemeClr val="dk2"/>
              </a:buClr>
              <a:buSzPts val="1800"/>
              <a:buFont typeface="Arial" panose="020B0604020202020204"/>
              <a:buNone/>
              <a:defRPr sz="1800" b="0" i="0" u="none" strike="noStrike" cap="none">
                <a:solidFill>
                  <a:schemeClr val="dk2"/>
                </a:solidFill>
                <a:latin typeface="Poppins Light" panose="00000500000000000000"/>
                <a:ea typeface="Poppins Light" panose="00000500000000000000"/>
                <a:cs typeface="Poppins Light" panose="00000500000000000000"/>
                <a:sym typeface="Poppins Light" panose="00000500000000000000"/>
              </a:defRPr>
            </a:lvl4pPr>
            <a:lvl5pPr marL="2286000" marR="0" lvl="4" indent="-228600" algn="l" rtl="0">
              <a:lnSpc>
                <a:spcPct val="90000"/>
              </a:lnSpc>
              <a:spcBef>
                <a:spcPts val="500"/>
              </a:spcBef>
              <a:spcAft>
                <a:spcPts val="0"/>
              </a:spcAft>
              <a:buClr>
                <a:schemeClr val="dk2"/>
              </a:buClr>
              <a:buSzPts val="1800"/>
              <a:buFont typeface="Arial" panose="020B0604020202020204"/>
              <a:buNone/>
              <a:defRPr sz="1800" b="0" i="0" u="none" strike="noStrike" cap="none">
                <a:solidFill>
                  <a:schemeClr val="dk2"/>
                </a:solidFill>
                <a:latin typeface="Poppins Light" panose="00000500000000000000"/>
                <a:ea typeface="Poppins Light" panose="00000500000000000000"/>
                <a:cs typeface="Poppins Light" panose="00000500000000000000"/>
                <a:sym typeface="Poppins Light" panose="00000500000000000000"/>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Poppins Light" panose="00000500000000000000"/>
                <a:ea typeface="Poppins Light" panose="00000500000000000000"/>
                <a:cs typeface="Poppins Light" panose="00000500000000000000"/>
                <a:sym typeface="Poppins Light" panose="00000500000000000000"/>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Poppins Light" panose="00000500000000000000"/>
                <a:ea typeface="Poppins Light" panose="00000500000000000000"/>
                <a:cs typeface="Poppins Light" panose="00000500000000000000"/>
                <a:sym typeface="Poppins Light" panose="00000500000000000000"/>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Poppins Light" panose="00000500000000000000"/>
                <a:ea typeface="Poppins Light" panose="00000500000000000000"/>
                <a:cs typeface="Poppins Light" panose="00000500000000000000"/>
                <a:sym typeface="Poppins Light" panose="00000500000000000000"/>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Poppins Light" panose="00000500000000000000"/>
                <a:ea typeface="Poppins Light" panose="00000500000000000000"/>
                <a:cs typeface="Poppins Light" panose="00000500000000000000"/>
                <a:sym typeface="Poppins Light" panose="00000500000000000000"/>
              </a:defRPr>
            </a:lvl9pPr>
          </a:lstStyle>
          <a:p/>
        </p:txBody>
      </p:sp>
      <p:sp>
        <p:nvSpPr>
          <p:cNvPr id="77" name="Google Shape;77;p20"/>
          <p:cNvSpPr txBox="1"/>
          <p:nvPr>
            <p:ph type="body" idx="4"/>
          </p:nvPr>
        </p:nvSpPr>
        <p:spPr>
          <a:xfrm>
            <a:off x="361537" y="722645"/>
            <a:ext cx="10019591" cy="40594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2000"/>
              <a:buFont typeface="Arial" panose="020B0604020202020204"/>
              <a:buNone/>
              <a:defRPr sz="2000" b="0" i="0" u="none" strike="noStrike" cap="none">
                <a:solidFill>
                  <a:schemeClr val="dk1"/>
                </a:solidFill>
                <a:latin typeface="Poppins" panose="00000500000000000000"/>
                <a:ea typeface="Poppins" panose="00000500000000000000"/>
                <a:cs typeface="Poppins" panose="00000500000000000000"/>
                <a:sym typeface="Poppins" panose="00000500000000000000"/>
              </a:defRPr>
            </a:lvl1pPr>
            <a:lvl2pPr marL="914400" marR="0" lvl="1" indent="-381000" algn="l" rtl="0">
              <a:lnSpc>
                <a:spcPct val="90000"/>
              </a:lnSpc>
              <a:spcBef>
                <a:spcPts val="500"/>
              </a:spcBef>
              <a:spcAft>
                <a:spcPts val="0"/>
              </a:spcAft>
              <a:buClr>
                <a:srgbClr val="00B0F0"/>
              </a:buClr>
              <a:buSzPts val="2400"/>
              <a:buFont typeface="Arial" panose="020B0604020202020204"/>
              <a:buChar char="•"/>
              <a:defRPr sz="2400" b="0" i="0" u="none" strike="noStrike" cap="none">
                <a:solidFill>
                  <a:srgbClr val="00B0F0"/>
                </a:solidFill>
                <a:latin typeface="Poppins Light" panose="00000500000000000000"/>
                <a:ea typeface="Poppins Light" panose="00000500000000000000"/>
                <a:cs typeface="Poppins Light" panose="00000500000000000000"/>
                <a:sym typeface="Poppins Light" panose="00000500000000000000"/>
              </a:defRPr>
            </a:lvl2pPr>
            <a:lvl3pPr marL="1371600" marR="0" lvl="2" indent="-355600" algn="l" rtl="0">
              <a:lnSpc>
                <a:spcPct val="90000"/>
              </a:lnSpc>
              <a:spcBef>
                <a:spcPts val="500"/>
              </a:spcBef>
              <a:spcAft>
                <a:spcPts val="0"/>
              </a:spcAft>
              <a:buClr>
                <a:srgbClr val="00B0F0"/>
              </a:buClr>
              <a:buSzPts val="2000"/>
              <a:buFont typeface="Arial" panose="020B0604020202020204"/>
              <a:buChar char="•"/>
              <a:defRPr sz="2000" b="0" i="0" u="none" strike="noStrike" cap="none">
                <a:solidFill>
                  <a:srgbClr val="00B0F0"/>
                </a:solidFill>
                <a:latin typeface="Poppins Light" panose="00000500000000000000"/>
                <a:ea typeface="Poppins Light" panose="00000500000000000000"/>
                <a:cs typeface="Poppins Light" panose="00000500000000000000"/>
                <a:sym typeface="Poppins Light" panose="00000500000000000000"/>
              </a:defRPr>
            </a:lvl3pPr>
            <a:lvl4pPr marL="1828800" marR="0" lvl="3" indent="-342900" algn="l" rtl="0">
              <a:lnSpc>
                <a:spcPct val="90000"/>
              </a:lnSpc>
              <a:spcBef>
                <a:spcPts val="500"/>
              </a:spcBef>
              <a:spcAft>
                <a:spcPts val="0"/>
              </a:spcAft>
              <a:buClr>
                <a:srgbClr val="00B0F0"/>
              </a:buClr>
              <a:buSzPts val="1800"/>
              <a:buFont typeface="Arial" panose="020B0604020202020204"/>
              <a:buChar char="•"/>
              <a:defRPr sz="1800" b="0" i="0" u="none" strike="noStrike" cap="none">
                <a:solidFill>
                  <a:srgbClr val="00B0F0"/>
                </a:solidFill>
                <a:latin typeface="Poppins Light" panose="00000500000000000000"/>
                <a:ea typeface="Poppins Light" panose="00000500000000000000"/>
                <a:cs typeface="Poppins Light" panose="00000500000000000000"/>
                <a:sym typeface="Poppins Light" panose="00000500000000000000"/>
              </a:defRPr>
            </a:lvl4pPr>
            <a:lvl5pPr marL="2286000" marR="0" lvl="4" indent="-342900" algn="l" rtl="0">
              <a:lnSpc>
                <a:spcPct val="90000"/>
              </a:lnSpc>
              <a:spcBef>
                <a:spcPts val="500"/>
              </a:spcBef>
              <a:spcAft>
                <a:spcPts val="0"/>
              </a:spcAft>
              <a:buClr>
                <a:srgbClr val="00B0F0"/>
              </a:buClr>
              <a:buSzPts val="1800"/>
              <a:buFont typeface="Arial" panose="020B0604020202020204"/>
              <a:buChar char="•"/>
              <a:defRPr sz="1800" b="0" i="0" u="none" strike="noStrike" cap="none">
                <a:solidFill>
                  <a:srgbClr val="00B0F0"/>
                </a:solidFill>
                <a:latin typeface="Poppins Light" panose="00000500000000000000"/>
                <a:ea typeface="Poppins Light" panose="00000500000000000000"/>
                <a:cs typeface="Poppins Light" panose="00000500000000000000"/>
                <a:sym typeface="Poppins Light" panose="00000500000000000000"/>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Poppins Light" panose="00000500000000000000"/>
                <a:ea typeface="Poppins Light" panose="00000500000000000000"/>
                <a:cs typeface="Poppins Light" panose="00000500000000000000"/>
                <a:sym typeface="Poppins Light" panose="00000500000000000000"/>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Poppins Light" panose="00000500000000000000"/>
                <a:ea typeface="Poppins Light" panose="00000500000000000000"/>
                <a:cs typeface="Poppins Light" panose="00000500000000000000"/>
                <a:sym typeface="Poppins Light" panose="00000500000000000000"/>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Poppins Light" panose="00000500000000000000"/>
                <a:ea typeface="Poppins Light" panose="00000500000000000000"/>
                <a:cs typeface="Poppins Light" panose="00000500000000000000"/>
                <a:sym typeface="Poppins Light" panose="00000500000000000000"/>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Poppins Light" panose="00000500000000000000"/>
                <a:ea typeface="Poppins Light" panose="00000500000000000000"/>
                <a:cs typeface="Poppins Light" panose="00000500000000000000"/>
                <a:sym typeface="Poppins Light" panose="00000500000000000000"/>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2_Custom Layout">
  <p:cSld name="2_Custom Layout">
    <p:spTree>
      <p:nvGrpSpPr>
        <p:cNvPr id="78" name="Shape 78"/>
        <p:cNvGrpSpPr/>
        <p:nvPr/>
      </p:nvGrpSpPr>
      <p:grpSpPr>
        <a:xfrm>
          <a:off x="0" y="0"/>
          <a:ext cx="0" cy="0"/>
          <a:chOff x="0" y="0"/>
          <a:chExt cx="0" cy="0"/>
        </a:xfrm>
      </p:grpSpPr>
      <p:sp>
        <p:nvSpPr>
          <p:cNvPr id="79" name="Google Shape;79;p21"/>
          <p:cNvSpPr/>
          <p:nvPr>
            <p:ph type="chart" idx="2"/>
          </p:nvPr>
        </p:nvSpPr>
        <p:spPr>
          <a:xfrm>
            <a:off x="1138238" y="3003549"/>
            <a:ext cx="1443037" cy="1165225"/>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1000"/>
              <a:buFont typeface="Arial" panose="020B0604020202020204"/>
              <a:buChar char="•"/>
              <a:defRPr sz="1000" b="0" i="0" u="none" strike="noStrike" cap="none">
                <a:solidFill>
                  <a:schemeClr val="dk1"/>
                </a:solidFill>
                <a:latin typeface="Poppins Light" panose="00000500000000000000"/>
                <a:ea typeface="Poppins Light" panose="00000500000000000000"/>
                <a:cs typeface="Poppins Light" panose="00000500000000000000"/>
                <a:sym typeface="Poppins Light" panose="00000500000000000000"/>
              </a:defRPr>
            </a:lvl1pPr>
            <a:lvl2pPr marR="0" lvl="1"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Poppins Light" panose="00000500000000000000"/>
                <a:ea typeface="Poppins Light" panose="00000500000000000000"/>
                <a:cs typeface="Poppins Light" panose="00000500000000000000"/>
                <a:sym typeface="Poppins Light" panose="00000500000000000000"/>
              </a:defRPr>
            </a:lvl2pPr>
            <a:lvl3pPr marR="0" lvl="2"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Poppins Light" panose="00000500000000000000"/>
                <a:ea typeface="Poppins Light" panose="00000500000000000000"/>
                <a:cs typeface="Poppins Light" panose="00000500000000000000"/>
                <a:sym typeface="Poppins Light" panose="00000500000000000000"/>
              </a:defRPr>
            </a:lvl3pPr>
            <a:lvl4pPr marR="0" lvl="3"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Poppins Light" panose="00000500000000000000"/>
                <a:ea typeface="Poppins Light" panose="00000500000000000000"/>
                <a:cs typeface="Poppins Light" panose="00000500000000000000"/>
                <a:sym typeface="Poppins Light" panose="00000500000000000000"/>
              </a:defRPr>
            </a:lvl4pPr>
            <a:lvl5pPr marR="0" lvl="4"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Poppins Light" panose="00000500000000000000"/>
                <a:ea typeface="Poppins Light" panose="00000500000000000000"/>
                <a:cs typeface="Poppins Light" panose="00000500000000000000"/>
                <a:sym typeface="Poppins Light" panose="00000500000000000000"/>
              </a:defRPr>
            </a:lvl5pPr>
            <a:lvl6pPr marR="0" lvl="5"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Poppins Light" panose="00000500000000000000"/>
                <a:ea typeface="Poppins Light" panose="00000500000000000000"/>
                <a:cs typeface="Poppins Light" panose="00000500000000000000"/>
                <a:sym typeface="Poppins Light" panose="00000500000000000000"/>
              </a:defRPr>
            </a:lvl6pPr>
            <a:lvl7pPr marR="0" lvl="6"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Poppins Light" panose="00000500000000000000"/>
                <a:ea typeface="Poppins Light" panose="00000500000000000000"/>
                <a:cs typeface="Poppins Light" panose="00000500000000000000"/>
                <a:sym typeface="Poppins Light" panose="00000500000000000000"/>
              </a:defRPr>
            </a:lvl7pPr>
            <a:lvl8pPr marR="0" lvl="7"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Poppins Light" panose="00000500000000000000"/>
                <a:ea typeface="Poppins Light" panose="00000500000000000000"/>
                <a:cs typeface="Poppins Light" panose="00000500000000000000"/>
                <a:sym typeface="Poppins Light" panose="00000500000000000000"/>
              </a:defRPr>
            </a:lvl8pPr>
            <a:lvl9pPr marR="0" lvl="8"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Poppins Light" panose="00000500000000000000"/>
                <a:ea typeface="Poppins Light" panose="00000500000000000000"/>
                <a:cs typeface="Poppins Light" panose="00000500000000000000"/>
                <a:sym typeface="Poppins Light" panose="00000500000000000000"/>
              </a:defRPr>
            </a:lvl9pPr>
          </a:lstStyle>
          <a:p/>
        </p:txBody>
      </p:sp>
      <p:sp>
        <p:nvSpPr>
          <p:cNvPr id="80" name="Google Shape;80;p21"/>
          <p:cNvSpPr txBox="1"/>
          <p:nvPr>
            <p:ph type="body" idx="1"/>
          </p:nvPr>
        </p:nvSpPr>
        <p:spPr>
          <a:xfrm>
            <a:off x="260804" y="919550"/>
            <a:ext cx="10019591" cy="40594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2000"/>
              <a:buFont typeface="Arial" panose="020B0604020202020204"/>
              <a:buNone/>
              <a:defRPr sz="2000" b="0" i="0" u="none" strike="noStrike" cap="none">
                <a:solidFill>
                  <a:schemeClr val="dk1"/>
                </a:solidFill>
                <a:latin typeface="Poppins" panose="00000500000000000000"/>
                <a:ea typeface="Poppins" panose="00000500000000000000"/>
                <a:cs typeface="Poppins" panose="00000500000000000000"/>
                <a:sym typeface="Poppins" panose="00000500000000000000"/>
              </a:defRPr>
            </a:lvl1pPr>
            <a:lvl2pPr marL="914400" marR="0" lvl="1" indent="-381000" algn="l" rtl="0">
              <a:lnSpc>
                <a:spcPct val="90000"/>
              </a:lnSpc>
              <a:spcBef>
                <a:spcPts val="500"/>
              </a:spcBef>
              <a:spcAft>
                <a:spcPts val="0"/>
              </a:spcAft>
              <a:buClr>
                <a:srgbClr val="00B0F0"/>
              </a:buClr>
              <a:buSzPts val="2400"/>
              <a:buFont typeface="Arial" panose="020B0604020202020204"/>
              <a:buChar char="•"/>
              <a:defRPr sz="2400" b="0" i="0" u="none" strike="noStrike" cap="none">
                <a:solidFill>
                  <a:srgbClr val="00B0F0"/>
                </a:solidFill>
                <a:latin typeface="Poppins Light" panose="00000500000000000000"/>
                <a:ea typeface="Poppins Light" panose="00000500000000000000"/>
                <a:cs typeface="Poppins Light" panose="00000500000000000000"/>
                <a:sym typeface="Poppins Light" panose="00000500000000000000"/>
              </a:defRPr>
            </a:lvl2pPr>
            <a:lvl3pPr marL="1371600" marR="0" lvl="2" indent="-355600" algn="l" rtl="0">
              <a:lnSpc>
                <a:spcPct val="90000"/>
              </a:lnSpc>
              <a:spcBef>
                <a:spcPts val="500"/>
              </a:spcBef>
              <a:spcAft>
                <a:spcPts val="0"/>
              </a:spcAft>
              <a:buClr>
                <a:srgbClr val="00B0F0"/>
              </a:buClr>
              <a:buSzPts val="2000"/>
              <a:buFont typeface="Arial" panose="020B0604020202020204"/>
              <a:buChar char="•"/>
              <a:defRPr sz="2000" b="0" i="0" u="none" strike="noStrike" cap="none">
                <a:solidFill>
                  <a:srgbClr val="00B0F0"/>
                </a:solidFill>
                <a:latin typeface="Poppins Light" panose="00000500000000000000"/>
                <a:ea typeface="Poppins Light" panose="00000500000000000000"/>
                <a:cs typeface="Poppins Light" panose="00000500000000000000"/>
                <a:sym typeface="Poppins Light" panose="00000500000000000000"/>
              </a:defRPr>
            </a:lvl3pPr>
            <a:lvl4pPr marL="1828800" marR="0" lvl="3" indent="-342900" algn="l" rtl="0">
              <a:lnSpc>
                <a:spcPct val="90000"/>
              </a:lnSpc>
              <a:spcBef>
                <a:spcPts val="500"/>
              </a:spcBef>
              <a:spcAft>
                <a:spcPts val="0"/>
              </a:spcAft>
              <a:buClr>
                <a:srgbClr val="00B0F0"/>
              </a:buClr>
              <a:buSzPts val="1800"/>
              <a:buFont typeface="Arial" panose="020B0604020202020204"/>
              <a:buChar char="•"/>
              <a:defRPr sz="1800" b="0" i="0" u="none" strike="noStrike" cap="none">
                <a:solidFill>
                  <a:srgbClr val="00B0F0"/>
                </a:solidFill>
                <a:latin typeface="Poppins Light" panose="00000500000000000000"/>
                <a:ea typeface="Poppins Light" panose="00000500000000000000"/>
                <a:cs typeface="Poppins Light" panose="00000500000000000000"/>
                <a:sym typeface="Poppins Light" panose="00000500000000000000"/>
              </a:defRPr>
            </a:lvl4pPr>
            <a:lvl5pPr marL="2286000" marR="0" lvl="4" indent="-342900" algn="l" rtl="0">
              <a:lnSpc>
                <a:spcPct val="90000"/>
              </a:lnSpc>
              <a:spcBef>
                <a:spcPts val="500"/>
              </a:spcBef>
              <a:spcAft>
                <a:spcPts val="0"/>
              </a:spcAft>
              <a:buClr>
                <a:srgbClr val="00B0F0"/>
              </a:buClr>
              <a:buSzPts val="1800"/>
              <a:buFont typeface="Arial" panose="020B0604020202020204"/>
              <a:buChar char="•"/>
              <a:defRPr sz="1800" b="0" i="0" u="none" strike="noStrike" cap="none">
                <a:solidFill>
                  <a:srgbClr val="00B0F0"/>
                </a:solidFill>
                <a:latin typeface="Poppins Light" panose="00000500000000000000"/>
                <a:ea typeface="Poppins Light" panose="00000500000000000000"/>
                <a:cs typeface="Poppins Light" panose="00000500000000000000"/>
                <a:sym typeface="Poppins Light" panose="00000500000000000000"/>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Poppins Light" panose="00000500000000000000"/>
                <a:ea typeface="Poppins Light" panose="00000500000000000000"/>
                <a:cs typeface="Poppins Light" panose="00000500000000000000"/>
                <a:sym typeface="Poppins Light" panose="00000500000000000000"/>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Poppins Light" panose="00000500000000000000"/>
                <a:ea typeface="Poppins Light" panose="00000500000000000000"/>
                <a:cs typeface="Poppins Light" panose="00000500000000000000"/>
                <a:sym typeface="Poppins Light" panose="00000500000000000000"/>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Poppins Light" panose="00000500000000000000"/>
                <a:ea typeface="Poppins Light" panose="00000500000000000000"/>
                <a:cs typeface="Poppins Light" panose="00000500000000000000"/>
                <a:sym typeface="Poppins Light" panose="00000500000000000000"/>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Poppins Light" panose="00000500000000000000"/>
                <a:ea typeface="Poppins Light" panose="00000500000000000000"/>
                <a:cs typeface="Poppins Light" panose="00000500000000000000"/>
                <a:sym typeface="Poppins Light" panose="00000500000000000000"/>
              </a:defRPr>
            </a:lvl9pPr>
          </a:lstStyle>
          <a:p/>
        </p:txBody>
      </p:sp>
      <p:sp>
        <p:nvSpPr>
          <p:cNvPr id="81" name="Google Shape;81;p21"/>
          <p:cNvSpPr/>
          <p:nvPr>
            <p:ph type="chart" idx="3"/>
          </p:nvPr>
        </p:nvSpPr>
        <p:spPr>
          <a:xfrm>
            <a:off x="4948239" y="3003549"/>
            <a:ext cx="1443037" cy="1165225"/>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1000"/>
              <a:buFont typeface="Arial" panose="020B0604020202020204"/>
              <a:buChar char="•"/>
              <a:defRPr sz="1000" b="0" i="0" u="none" strike="noStrike" cap="none">
                <a:solidFill>
                  <a:schemeClr val="dk1"/>
                </a:solidFill>
                <a:latin typeface="Poppins Light" panose="00000500000000000000"/>
                <a:ea typeface="Poppins Light" panose="00000500000000000000"/>
                <a:cs typeface="Poppins Light" panose="00000500000000000000"/>
                <a:sym typeface="Poppins Light" panose="00000500000000000000"/>
              </a:defRPr>
            </a:lvl1pPr>
            <a:lvl2pPr marR="0" lvl="1"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Poppins Light" panose="00000500000000000000"/>
                <a:ea typeface="Poppins Light" panose="00000500000000000000"/>
                <a:cs typeface="Poppins Light" panose="00000500000000000000"/>
                <a:sym typeface="Poppins Light" panose="00000500000000000000"/>
              </a:defRPr>
            </a:lvl2pPr>
            <a:lvl3pPr marR="0" lvl="2"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Poppins Light" panose="00000500000000000000"/>
                <a:ea typeface="Poppins Light" panose="00000500000000000000"/>
                <a:cs typeface="Poppins Light" panose="00000500000000000000"/>
                <a:sym typeface="Poppins Light" panose="00000500000000000000"/>
              </a:defRPr>
            </a:lvl3pPr>
            <a:lvl4pPr marR="0" lvl="3"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Poppins Light" panose="00000500000000000000"/>
                <a:ea typeface="Poppins Light" panose="00000500000000000000"/>
                <a:cs typeface="Poppins Light" panose="00000500000000000000"/>
                <a:sym typeface="Poppins Light" panose="00000500000000000000"/>
              </a:defRPr>
            </a:lvl4pPr>
            <a:lvl5pPr marR="0" lvl="4"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Poppins Light" panose="00000500000000000000"/>
                <a:ea typeface="Poppins Light" panose="00000500000000000000"/>
                <a:cs typeface="Poppins Light" panose="00000500000000000000"/>
                <a:sym typeface="Poppins Light" panose="00000500000000000000"/>
              </a:defRPr>
            </a:lvl5pPr>
            <a:lvl6pPr marR="0" lvl="5"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Poppins Light" panose="00000500000000000000"/>
                <a:ea typeface="Poppins Light" panose="00000500000000000000"/>
                <a:cs typeface="Poppins Light" panose="00000500000000000000"/>
                <a:sym typeface="Poppins Light" panose="00000500000000000000"/>
              </a:defRPr>
            </a:lvl6pPr>
            <a:lvl7pPr marR="0" lvl="6"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Poppins Light" panose="00000500000000000000"/>
                <a:ea typeface="Poppins Light" panose="00000500000000000000"/>
                <a:cs typeface="Poppins Light" panose="00000500000000000000"/>
                <a:sym typeface="Poppins Light" panose="00000500000000000000"/>
              </a:defRPr>
            </a:lvl7pPr>
            <a:lvl8pPr marR="0" lvl="7"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Poppins Light" panose="00000500000000000000"/>
                <a:ea typeface="Poppins Light" panose="00000500000000000000"/>
                <a:cs typeface="Poppins Light" panose="00000500000000000000"/>
                <a:sym typeface="Poppins Light" panose="00000500000000000000"/>
              </a:defRPr>
            </a:lvl8pPr>
            <a:lvl9pPr marR="0" lvl="8"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Poppins Light" panose="00000500000000000000"/>
                <a:ea typeface="Poppins Light" panose="00000500000000000000"/>
                <a:cs typeface="Poppins Light" panose="00000500000000000000"/>
                <a:sym typeface="Poppins Light" panose="00000500000000000000"/>
              </a:defRPr>
            </a:lvl9pPr>
          </a:lstStyle>
          <a:p/>
        </p:txBody>
      </p:sp>
      <p:sp>
        <p:nvSpPr>
          <p:cNvPr id="82" name="Google Shape;82;p21"/>
          <p:cNvSpPr/>
          <p:nvPr>
            <p:ph type="chart" idx="4"/>
          </p:nvPr>
        </p:nvSpPr>
        <p:spPr>
          <a:xfrm>
            <a:off x="8973393" y="3003549"/>
            <a:ext cx="1443037" cy="1165225"/>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1000"/>
              <a:buFont typeface="Arial" panose="020B0604020202020204"/>
              <a:buChar char="•"/>
              <a:defRPr sz="1000" b="0" i="0" u="none" strike="noStrike" cap="none">
                <a:solidFill>
                  <a:schemeClr val="dk1"/>
                </a:solidFill>
                <a:latin typeface="Poppins Light" panose="00000500000000000000"/>
                <a:ea typeface="Poppins Light" panose="00000500000000000000"/>
                <a:cs typeface="Poppins Light" panose="00000500000000000000"/>
                <a:sym typeface="Poppins Light" panose="00000500000000000000"/>
              </a:defRPr>
            </a:lvl1pPr>
            <a:lvl2pPr marR="0" lvl="1"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Poppins Light" panose="00000500000000000000"/>
                <a:ea typeface="Poppins Light" panose="00000500000000000000"/>
                <a:cs typeface="Poppins Light" panose="00000500000000000000"/>
                <a:sym typeface="Poppins Light" panose="00000500000000000000"/>
              </a:defRPr>
            </a:lvl2pPr>
            <a:lvl3pPr marR="0" lvl="2"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Poppins Light" panose="00000500000000000000"/>
                <a:ea typeface="Poppins Light" panose="00000500000000000000"/>
                <a:cs typeface="Poppins Light" panose="00000500000000000000"/>
                <a:sym typeface="Poppins Light" panose="00000500000000000000"/>
              </a:defRPr>
            </a:lvl3pPr>
            <a:lvl4pPr marR="0" lvl="3"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Poppins Light" panose="00000500000000000000"/>
                <a:ea typeface="Poppins Light" panose="00000500000000000000"/>
                <a:cs typeface="Poppins Light" panose="00000500000000000000"/>
                <a:sym typeface="Poppins Light" panose="00000500000000000000"/>
              </a:defRPr>
            </a:lvl4pPr>
            <a:lvl5pPr marR="0" lvl="4"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Poppins Light" panose="00000500000000000000"/>
                <a:ea typeface="Poppins Light" panose="00000500000000000000"/>
                <a:cs typeface="Poppins Light" panose="00000500000000000000"/>
                <a:sym typeface="Poppins Light" panose="00000500000000000000"/>
              </a:defRPr>
            </a:lvl5pPr>
            <a:lvl6pPr marR="0" lvl="5"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Poppins Light" panose="00000500000000000000"/>
                <a:ea typeface="Poppins Light" panose="00000500000000000000"/>
                <a:cs typeface="Poppins Light" panose="00000500000000000000"/>
                <a:sym typeface="Poppins Light" panose="00000500000000000000"/>
              </a:defRPr>
            </a:lvl6pPr>
            <a:lvl7pPr marR="0" lvl="6"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Poppins Light" panose="00000500000000000000"/>
                <a:ea typeface="Poppins Light" panose="00000500000000000000"/>
                <a:cs typeface="Poppins Light" panose="00000500000000000000"/>
                <a:sym typeface="Poppins Light" panose="00000500000000000000"/>
              </a:defRPr>
            </a:lvl7pPr>
            <a:lvl8pPr marR="0" lvl="7"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Poppins Light" panose="00000500000000000000"/>
                <a:ea typeface="Poppins Light" panose="00000500000000000000"/>
                <a:cs typeface="Poppins Light" panose="00000500000000000000"/>
                <a:sym typeface="Poppins Light" panose="00000500000000000000"/>
              </a:defRPr>
            </a:lvl8pPr>
            <a:lvl9pPr marR="0" lvl="8"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Poppins Light" panose="00000500000000000000"/>
                <a:ea typeface="Poppins Light" panose="00000500000000000000"/>
                <a:cs typeface="Poppins Light" panose="00000500000000000000"/>
                <a:sym typeface="Poppins Light" panose="00000500000000000000"/>
              </a:defRPr>
            </a:lvl9pPr>
          </a:lstStyle>
          <a:p/>
        </p:txBody>
      </p:sp>
      <p:sp>
        <p:nvSpPr>
          <p:cNvPr id="83" name="Google Shape;83;p21"/>
          <p:cNvSpPr txBox="1"/>
          <p:nvPr>
            <p:ph type="body" idx="5"/>
          </p:nvPr>
        </p:nvSpPr>
        <p:spPr>
          <a:xfrm>
            <a:off x="260804" y="1376750"/>
            <a:ext cx="10019591" cy="40594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1400"/>
              <a:buFont typeface="Arial" panose="020B0604020202020204"/>
              <a:buNone/>
              <a:defRPr sz="1400" b="0" i="0" u="none" strike="noStrike" cap="none">
                <a:solidFill>
                  <a:schemeClr val="dk1"/>
                </a:solidFill>
                <a:latin typeface="Poppins" panose="00000500000000000000"/>
                <a:ea typeface="Poppins" panose="00000500000000000000"/>
                <a:cs typeface="Poppins" panose="00000500000000000000"/>
                <a:sym typeface="Poppins" panose="00000500000000000000"/>
              </a:defRPr>
            </a:lvl1pPr>
            <a:lvl2pPr marL="914400" marR="0" lvl="1" indent="-317500" algn="l" rtl="0">
              <a:lnSpc>
                <a:spcPct val="90000"/>
              </a:lnSpc>
              <a:spcBef>
                <a:spcPts val="500"/>
              </a:spcBef>
              <a:spcAft>
                <a:spcPts val="0"/>
              </a:spcAft>
              <a:buClr>
                <a:srgbClr val="00B0F0"/>
              </a:buClr>
              <a:buSzPts val="1400"/>
              <a:buFont typeface="Arial" panose="020B0604020202020204"/>
              <a:buChar char="•"/>
              <a:defRPr sz="1400" b="0" i="0" u="none" strike="noStrike" cap="none">
                <a:solidFill>
                  <a:srgbClr val="00B0F0"/>
                </a:solidFill>
                <a:latin typeface="Poppins Light" panose="00000500000000000000"/>
                <a:ea typeface="Poppins Light" panose="00000500000000000000"/>
                <a:cs typeface="Poppins Light" panose="00000500000000000000"/>
                <a:sym typeface="Poppins Light" panose="00000500000000000000"/>
              </a:defRPr>
            </a:lvl2pPr>
            <a:lvl3pPr marL="1371600" marR="0" lvl="2" indent="-355600" algn="l" rtl="0">
              <a:lnSpc>
                <a:spcPct val="90000"/>
              </a:lnSpc>
              <a:spcBef>
                <a:spcPts val="500"/>
              </a:spcBef>
              <a:spcAft>
                <a:spcPts val="0"/>
              </a:spcAft>
              <a:buClr>
                <a:srgbClr val="00B0F0"/>
              </a:buClr>
              <a:buSzPts val="2000"/>
              <a:buFont typeface="Arial" panose="020B0604020202020204"/>
              <a:buChar char="•"/>
              <a:defRPr sz="2000" b="0" i="0" u="none" strike="noStrike" cap="none">
                <a:solidFill>
                  <a:srgbClr val="00B0F0"/>
                </a:solidFill>
                <a:latin typeface="Poppins Light" panose="00000500000000000000"/>
                <a:ea typeface="Poppins Light" panose="00000500000000000000"/>
                <a:cs typeface="Poppins Light" panose="00000500000000000000"/>
                <a:sym typeface="Poppins Light" panose="00000500000000000000"/>
              </a:defRPr>
            </a:lvl3pPr>
            <a:lvl4pPr marL="1828800" marR="0" lvl="3" indent="-342900" algn="l" rtl="0">
              <a:lnSpc>
                <a:spcPct val="90000"/>
              </a:lnSpc>
              <a:spcBef>
                <a:spcPts val="500"/>
              </a:spcBef>
              <a:spcAft>
                <a:spcPts val="0"/>
              </a:spcAft>
              <a:buClr>
                <a:srgbClr val="00B0F0"/>
              </a:buClr>
              <a:buSzPts val="1800"/>
              <a:buFont typeface="Arial" panose="020B0604020202020204"/>
              <a:buChar char="•"/>
              <a:defRPr sz="1800" b="0" i="0" u="none" strike="noStrike" cap="none">
                <a:solidFill>
                  <a:srgbClr val="00B0F0"/>
                </a:solidFill>
                <a:latin typeface="Poppins Light" panose="00000500000000000000"/>
                <a:ea typeface="Poppins Light" panose="00000500000000000000"/>
                <a:cs typeface="Poppins Light" panose="00000500000000000000"/>
                <a:sym typeface="Poppins Light" panose="00000500000000000000"/>
              </a:defRPr>
            </a:lvl4pPr>
            <a:lvl5pPr marL="2286000" marR="0" lvl="4" indent="-342900" algn="l" rtl="0">
              <a:lnSpc>
                <a:spcPct val="90000"/>
              </a:lnSpc>
              <a:spcBef>
                <a:spcPts val="500"/>
              </a:spcBef>
              <a:spcAft>
                <a:spcPts val="0"/>
              </a:spcAft>
              <a:buClr>
                <a:srgbClr val="00B0F0"/>
              </a:buClr>
              <a:buSzPts val="1800"/>
              <a:buFont typeface="Arial" panose="020B0604020202020204"/>
              <a:buChar char="•"/>
              <a:defRPr sz="1800" b="0" i="0" u="none" strike="noStrike" cap="none">
                <a:solidFill>
                  <a:srgbClr val="00B0F0"/>
                </a:solidFill>
                <a:latin typeface="Poppins Light" panose="00000500000000000000"/>
                <a:ea typeface="Poppins Light" panose="00000500000000000000"/>
                <a:cs typeface="Poppins Light" panose="00000500000000000000"/>
                <a:sym typeface="Poppins Light" panose="00000500000000000000"/>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Poppins Light" panose="00000500000000000000"/>
                <a:ea typeface="Poppins Light" panose="00000500000000000000"/>
                <a:cs typeface="Poppins Light" panose="00000500000000000000"/>
                <a:sym typeface="Poppins Light" panose="00000500000000000000"/>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Poppins Light" panose="00000500000000000000"/>
                <a:ea typeface="Poppins Light" panose="00000500000000000000"/>
                <a:cs typeface="Poppins Light" panose="00000500000000000000"/>
                <a:sym typeface="Poppins Light" panose="00000500000000000000"/>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Poppins Light" panose="00000500000000000000"/>
                <a:ea typeface="Poppins Light" panose="00000500000000000000"/>
                <a:cs typeface="Poppins Light" panose="00000500000000000000"/>
                <a:sym typeface="Poppins Light" panose="00000500000000000000"/>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Poppins Light" panose="00000500000000000000"/>
                <a:ea typeface="Poppins Light" panose="00000500000000000000"/>
                <a:cs typeface="Poppins Light" panose="00000500000000000000"/>
                <a:sym typeface="Poppins Light" panose="00000500000000000000"/>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6_Custom Layout">
  <p:cSld name="6_Custom Layout">
    <p:spTree>
      <p:nvGrpSpPr>
        <p:cNvPr id="84" name="Shape 84"/>
        <p:cNvGrpSpPr/>
        <p:nvPr/>
      </p:nvGrpSpPr>
      <p:grpSpPr>
        <a:xfrm>
          <a:off x="0" y="0"/>
          <a:ext cx="0" cy="0"/>
          <a:chOff x="0" y="0"/>
          <a:chExt cx="0" cy="0"/>
        </a:xfrm>
      </p:grpSpPr>
      <p:graphicFrame>
        <p:nvGraphicFramePr>
          <p:cNvPr id="85" name="Google Shape;85;p22"/>
          <p:cNvGraphicFramePr/>
          <p:nvPr/>
        </p:nvGraphicFramePr>
        <p:xfrm>
          <a:off x="475132" y="2348753"/>
          <a:ext cx="3296768" cy="2886635"/>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86" name="Google Shape;86;p22"/>
          <p:cNvGraphicFramePr/>
          <p:nvPr/>
        </p:nvGraphicFramePr>
        <p:xfrm>
          <a:off x="4279153" y="2348754"/>
          <a:ext cx="3836894" cy="2716306"/>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87" name="Google Shape;87;p22"/>
          <p:cNvGraphicFramePr/>
          <p:nvPr/>
        </p:nvGraphicFramePr>
        <p:xfrm>
          <a:off x="8420100" y="2348753"/>
          <a:ext cx="3388658" cy="2545977"/>
        </p:xfrm>
        <a:graphic>
          <a:graphicData uri="http://schemas.openxmlformats.org/drawingml/2006/chart">
            <c:chart xmlns:c="http://schemas.openxmlformats.org/drawingml/2006/chart" xmlns:r="http://schemas.openxmlformats.org/officeDocument/2006/relationships" r:id="rId4"/>
          </a:graphicData>
        </a:graphic>
      </p:graphicFrame>
      <p:sp>
        <p:nvSpPr>
          <p:cNvPr id="88" name="Google Shape;88;p22"/>
          <p:cNvSpPr txBox="1"/>
          <p:nvPr>
            <p:ph type="body" idx="1"/>
          </p:nvPr>
        </p:nvSpPr>
        <p:spPr>
          <a:xfrm>
            <a:off x="304346" y="977607"/>
            <a:ext cx="10019591" cy="40594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2000"/>
              <a:buFont typeface="Arial" panose="020B0604020202020204"/>
              <a:buNone/>
              <a:defRPr sz="2000" b="0" i="0" u="none" strike="noStrike" cap="none">
                <a:solidFill>
                  <a:schemeClr val="dk1"/>
                </a:solidFill>
                <a:latin typeface="Poppins" panose="00000500000000000000"/>
                <a:ea typeface="Poppins" panose="00000500000000000000"/>
                <a:cs typeface="Poppins" panose="00000500000000000000"/>
                <a:sym typeface="Poppins" panose="00000500000000000000"/>
              </a:defRPr>
            </a:lvl1pPr>
            <a:lvl2pPr marL="914400" marR="0" lvl="1" indent="-381000" algn="l" rtl="0">
              <a:lnSpc>
                <a:spcPct val="90000"/>
              </a:lnSpc>
              <a:spcBef>
                <a:spcPts val="500"/>
              </a:spcBef>
              <a:spcAft>
                <a:spcPts val="0"/>
              </a:spcAft>
              <a:buClr>
                <a:srgbClr val="00B0F0"/>
              </a:buClr>
              <a:buSzPts val="2400"/>
              <a:buFont typeface="Arial" panose="020B0604020202020204"/>
              <a:buChar char="•"/>
              <a:defRPr sz="2400" b="0" i="0" u="none" strike="noStrike" cap="none">
                <a:solidFill>
                  <a:srgbClr val="00B0F0"/>
                </a:solidFill>
                <a:latin typeface="Poppins Light" panose="00000500000000000000"/>
                <a:ea typeface="Poppins Light" panose="00000500000000000000"/>
                <a:cs typeface="Poppins Light" panose="00000500000000000000"/>
                <a:sym typeface="Poppins Light" panose="00000500000000000000"/>
              </a:defRPr>
            </a:lvl2pPr>
            <a:lvl3pPr marL="1371600" marR="0" lvl="2" indent="-355600" algn="l" rtl="0">
              <a:lnSpc>
                <a:spcPct val="90000"/>
              </a:lnSpc>
              <a:spcBef>
                <a:spcPts val="500"/>
              </a:spcBef>
              <a:spcAft>
                <a:spcPts val="0"/>
              </a:spcAft>
              <a:buClr>
                <a:srgbClr val="00B0F0"/>
              </a:buClr>
              <a:buSzPts val="2000"/>
              <a:buFont typeface="Arial" panose="020B0604020202020204"/>
              <a:buChar char="•"/>
              <a:defRPr sz="2000" b="0" i="0" u="none" strike="noStrike" cap="none">
                <a:solidFill>
                  <a:srgbClr val="00B0F0"/>
                </a:solidFill>
                <a:latin typeface="Poppins Light" panose="00000500000000000000"/>
                <a:ea typeface="Poppins Light" panose="00000500000000000000"/>
                <a:cs typeface="Poppins Light" panose="00000500000000000000"/>
                <a:sym typeface="Poppins Light" panose="00000500000000000000"/>
              </a:defRPr>
            </a:lvl3pPr>
            <a:lvl4pPr marL="1828800" marR="0" lvl="3" indent="-342900" algn="l" rtl="0">
              <a:lnSpc>
                <a:spcPct val="90000"/>
              </a:lnSpc>
              <a:spcBef>
                <a:spcPts val="500"/>
              </a:spcBef>
              <a:spcAft>
                <a:spcPts val="0"/>
              </a:spcAft>
              <a:buClr>
                <a:srgbClr val="00B0F0"/>
              </a:buClr>
              <a:buSzPts val="1800"/>
              <a:buFont typeface="Arial" panose="020B0604020202020204"/>
              <a:buChar char="•"/>
              <a:defRPr sz="1800" b="0" i="0" u="none" strike="noStrike" cap="none">
                <a:solidFill>
                  <a:srgbClr val="00B0F0"/>
                </a:solidFill>
                <a:latin typeface="Poppins Light" panose="00000500000000000000"/>
                <a:ea typeface="Poppins Light" panose="00000500000000000000"/>
                <a:cs typeface="Poppins Light" panose="00000500000000000000"/>
                <a:sym typeface="Poppins Light" panose="00000500000000000000"/>
              </a:defRPr>
            </a:lvl4pPr>
            <a:lvl5pPr marL="2286000" marR="0" lvl="4" indent="-342900" algn="l" rtl="0">
              <a:lnSpc>
                <a:spcPct val="90000"/>
              </a:lnSpc>
              <a:spcBef>
                <a:spcPts val="500"/>
              </a:spcBef>
              <a:spcAft>
                <a:spcPts val="0"/>
              </a:spcAft>
              <a:buClr>
                <a:srgbClr val="00B0F0"/>
              </a:buClr>
              <a:buSzPts val="1800"/>
              <a:buFont typeface="Arial" panose="020B0604020202020204"/>
              <a:buChar char="•"/>
              <a:defRPr sz="1800" b="0" i="0" u="none" strike="noStrike" cap="none">
                <a:solidFill>
                  <a:srgbClr val="00B0F0"/>
                </a:solidFill>
                <a:latin typeface="Poppins Light" panose="00000500000000000000"/>
                <a:ea typeface="Poppins Light" panose="00000500000000000000"/>
                <a:cs typeface="Poppins Light" panose="00000500000000000000"/>
                <a:sym typeface="Poppins Light" panose="00000500000000000000"/>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Poppins Light" panose="00000500000000000000"/>
                <a:ea typeface="Poppins Light" panose="00000500000000000000"/>
                <a:cs typeface="Poppins Light" panose="00000500000000000000"/>
                <a:sym typeface="Poppins Light" panose="00000500000000000000"/>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Poppins Light" panose="00000500000000000000"/>
                <a:ea typeface="Poppins Light" panose="00000500000000000000"/>
                <a:cs typeface="Poppins Light" panose="00000500000000000000"/>
                <a:sym typeface="Poppins Light" panose="00000500000000000000"/>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Poppins Light" panose="00000500000000000000"/>
                <a:ea typeface="Poppins Light" panose="00000500000000000000"/>
                <a:cs typeface="Poppins Light" panose="00000500000000000000"/>
                <a:sym typeface="Poppins Light" panose="00000500000000000000"/>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Poppins Light" panose="00000500000000000000"/>
                <a:ea typeface="Poppins Light" panose="00000500000000000000"/>
                <a:cs typeface="Poppins Light" panose="00000500000000000000"/>
                <a:sym typeface="Poppins Light" panose="00000500000000000000"/>
              </a:defRPr>
            </a:lvl9pPr>
          </a:lstStyle>
          <a:p/>
        </p:txBody>
      </p:sp>
      <p:sp>
        <p:nvSpPr>
          <p:cNvPr id="89" name="Google Shape;89;p22"/>
          <p:cNvSpPr txBox="1"/>
          <p:nvPr>
            <p:ph type="body" idx="2"/>
          </p:nvPr>
        </p:nvSpPr>
        <p:spPr>
          <a:xfrm>
            <a:off x="304346" y="1434807"/>
            <a:ext cx="10019591" cy="40594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1400"/>
              <a:buFont typeface="Arial" panose="020B0604020202020204"/>
              <a:buNone/>
              <a:defRPr sz="1400" b="0" i="0" u="none" strike="noStrike" cap="none">
                <a:solidFill>
                  <a:schemeClr val="dk1"/>
                </a:solidFill>
                <a:latin typeface="Poppins" panose="00000500000000000000"/>
                <a:ea typeface="Poppins" panose="00000500000000000000"/>
                <a:cs typeface="Poppins" panose="00000500000000000000"/>
                <a:sym typeface="Poppins" panose="00000500000000000000"/>
              </a:defRPr>
            </a:lvl1pPr>
            <a:lvl2pPr marL="914400" marR="0" lvl="1" indent="-317500" algn="l" rtl="0">
              <a:lnSpc>
                <a:spcPct val="90000"/>
              </a:lnSpc>
              <a:spcBef>
                <a:spcPts val="500"/>
              </a:spcBef>
              <a:spcAft>
                <a:spcPts val="0"/>
              </a:spcAft>
              <a:buClr>
                <a:srgbClr val="00B0F0"/>
              </a:buClr>
              <a:buSzPts val="1400"/>
              <a:buFont typeface="Arial" panose="020B0604020202020204"/>
              <a:buChar char="•"/>
              <a:defRPr sz="1400" b="0" i="0" u="none" strike="noStrike" cap="none">
                <a:solidFill>
                  <a:srgbClr val="00B0F0"/>
                </a:solidFill>
                <a:latin typeface="Poppins Light" panose="00000500000000000000"/>
                <a:ea typeface="Poppins Light" panose="00000500000000000000"/>
                <a:cs typeface="Poppins Light" panose="00000500000000000000"/>
                <a:sym typeface="Poppins Light" panose="00000500000000000000"/>
              </a:defRPr>
            </a:lvl2pPr>
            <a:lvl3pPr marL="1371600" marR="0" lvl="2" indent="-355600" algn="l" rtl="0">
              <a:lnSpc>
                <a:spcPct val="90000"/>
              </a:lnSpc>
              <a:spcBef>
                <a:spcPts val="500"/>
              </a:spcBef>
              <a:spcAft>
                <a:spcPts val="0"/>
              </a:spcAft>
              <a:buClr>
                <a:srgbClr val="00B0F0"/>
              </a:buClr>
              <a:buSzPts val="2000"/>
              <a:buFont typeface="Arial" panose="020B0604020202020204"/>
              <a:buChar char="•"/>
              <a:defRPr sz="2000" b="0" i="0" u="none" strike="noStrike" cap="none">
                <a:solidFill>
                  <a:srgbClr val="00B0F0"/>
                </a:solidFill>
                <a:latin typeface="Poppins Light" panose="00000500000000000000"/>
                <a:ea typeface="Poppins Light" panose="00000500000000000000"/>
                <a:cs typeface="Poppins Light" panose="00000500000000000000"/>
                <a:sym typeface="Poppins Light" panose="00000500000000000000"/>
              </a:defRPr>
            </a:lvl3pPr>
            <a:lvl4pPr marL="1828800" marR="0" lvl="3" indent="-342900" algn="l" rtl="0">
              <a:lnSpc>
                <a:spcPct val="90000"/>
              </a:lnSpc>
              <a:spcBef>
                <a:spcPts val="500"/>
              </a:spcBef>
              <a:spcAft>
                <a:spcPts val="0"/>
              </a:spcAft>
              <a:buClr>
                <a:srgbClr val="00B0F0"/>
              </a:buClr>
              <a:buSzPts val="1800"/>
              <a:buFont typeface="Arial" panose="020B0604020202020204"/>
              <a:buChar char="•"/>
              <a:defRPr sz="1800" b="0" i="0" u="none" strike="noStrike" cap="none">
                <a:solidFill>
                  <a:srgbClr val="00B0F0"/>
                </a:solidFill>
                <a:latin typeface="Poppins Light" panose="00000500000000000000"/>
                <a:ea typeface="Poppins Light" panose="00000500000000000000"/>
                <a:cs typeface="Poppins Light" panose="00000500000000000000"/>
                <a:sym typeface="Poppins Light" panose="00000500000000000000"/>
              </a:defRPr>
            </a:lvl4pPr>
            <a:lvl5pPr marL="2286000" marR="0" lvl="4" indent="-342900" algn="l" rtl="0">
              <a:lnSpc>
                <a:spcPct val="90000"/>
              </a:lnSpc>
              <a:spcBef>
                <a:spcPts val="500"/>
              </a:spcBef>
              <a:spcAft>
                <a:spcPts val="0"/>
              </a:spcAft>
              <a:buClr>
                <a:srgbClr val="00B0F0"/>
              </a:buClr>
              <a:buSzPts val="1800"/>
              <a:buFont typeface="Arial" panose="020B0604020202020204"/>
              <a:buChar char="•"/>
              <a:defRPr sz="1800" b="0" i="0" u="none" strike="noStrike" cap="none">
                <a:solidFill>
                  <a:srgbClr val="00B0F0"/>
                </a:solidFill>
                <a:latin typeface="Poppins Light" panose="00000500000000000000"/>
                <a:ea typeface="Poppins Light" panose="00000500000000000000"/>
                <a:cs typeface="Poppins Light" panose="00000500000000000000"/>
                <a:sym typeface="Poppins Light" panose="00000500000000000000"/>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Poppins Light" panose="00000500000000000000"/>
                <a:ea typeface="Poppins Light" panose="00000500000000000000"/>
                <a:cs typeface="Poppins Light" panose="00000500000000000000"/>
                <a:sym typeface="Poppins Light" panose="00000500000000000000"/>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Poppins Light" panose="00000500000000000000"/>
                <a:ea typeface="Poppins Light" panose="00000500000000000000"/>
                <a:cs typeface="Poppins Light" panose="00000500000000000000"/>
                <a:sym typeface="Poppins Light" panose="00000500000000000000"/>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Poppins Light" panose="00000500000000000000"/>
                <a:ea typeface="Poppins Light" panose="00000500000000000000"/>
                <a:cs typeface="Poppins Light" panose="00000500000000000000"/>
                <a:sym typeface="Poppins Light" panose="00000500000000000000"/>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Poppins Light" panose="00000500000000000000"/>
                <a:ea typeface="Poppins Light" panose="00000500000000000000"/>
                <a:cs typeface="Poppins Light" panose="00000500000000000000"/>
                <a:sym typeface="Poppins Light" panose="00000500000000000000"/>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3_Custom Layout">
  <p:cSld name="3_Custom Layout">
    <p:spTree>
      <p:nvGrpSpPr>
        <p:cNvPr id="90" name="Shape 90"/>
        <p:cNvGrpSpPr/>
        <p:nvPr/>
      </p:nvGrpSpPr>
      <p:grpSpPr>
        <a:xfrm>
          <a:off x="0" y="0"/>
          <a:ext cx="0" cy="0"/>
          <a:chOff x="0" y="0"/>
          <a:chExt cx="0" cy="0"/>
        </a:xfrm>
      </p:grpSpPr>
      <p:sp>
        <p:nvSpPr>
          <p:cNvPr id="91" name="Google Shape;91;p23"/>
          <p:cNvSpPr txBox="1"/>
          <p:nvPr>
            <p:ph type="body" idx="1"/>
          </p:nvPr>
        </p:nvSpPr>
        <p:spPr>
          <a:xfrm>
            <a:off x="275318" y="832464"/>
            <a:ext cx="10019591" cy="40594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2000"/>
              <a:buFont typeface="Arial" panose="020B0604020202020204"/>
              <a:buNone/>
              <a:defRPr sz="2000" b="0" i="0" u="none" strike="noStrike" cap="none">
                <a:solidFill>
                  <a:schemeClr val="dk1"/>
                </a:solidFill>
                <a:latin typeface="Poppins" panose="00000500000000000000"/>
                <a:ea typeface="Poppins" panose="00000500000000000000"/>
                <a:cs typeface="Poppins" panose="00000500000000000000"/>
                <a:sym typeface="Poppins" panose="00000500000000000000"/>
              </a:defRPr>
            </a:lvl1pPr>
            <a:lvl2pPr marL="914400" marR="0" lvl="1" indent="-381000" algn="l" rtl="0">
              <a:lnSpc>
                <a:spcPct val="90000"/>
              </a:lnSpc>
              <a:spcBef>
                <a:spcPts val="500"/>
              </a:spcBef>
              <a:spcAft>
                <a:spcPts val="0"/>
              </a:spcAft>
              <a:buClr>
                <a:srgbClr val="00B0F0"/>
              </a:buClr>
              <a:buSzPts val="2400"/>
              <a:buFont typeface="Arial" panose="020B0604020202020204"/>
              <a:buChar char="•"/>
              <a:defRPr sz="2400" b="0" i="0" u="none" strike="noStrike" cap="none">
                <a:solidFill>
                  <a:srgbClr val="00B0F0"/>
                </a:solidFill>
                <a:latin typeface="Poppins Light" panose="00000500000000000000"/>
                <a:ea typeface="Poppins Light" panose="00000500000000000000"/>
                <a:cs typeface="Poppins Light" panose="00000500000000000000"/>
                <a:sym typeface="Poppins Light" panose="00000500000000000000"/>
              </a:defRPr>
            </a:lvl2pPr>
            <a:lvl3pPr marL="1371600" marR="0" lvl="2" indent="-355600" algn="l" rtl="0">
              <a:lnSpc>
                <a:spcPct val="90000"/>
              </a:lnSpc>
              <a:spcBef>
                <a:spcPts val="500"/>
              </a:spcBef>
              <a:spcAft>
                <a:spcPts val="0"/>
              </a:spcAft>
              <a:buClr>
                <a:srgbClr val="00B0F0"/>
              </a:buClr>
              <a:buSzPts val="2000"/>
              <a:buFont typeface="Arial" panose="020B0604020202020204"/>
              <a:buChar char="•"/>
              <a:defRPr sz="2000" b="0" i="0" u="none" strike="noStrike" cap="none">
                <a:solidFill>
                  <a:srgbClr val="00B0F0"/>
                </a:solidFill>
                <a:latin typeface="Poppins Light" panose="00000500000000000000"/>
                <a:ea typeface="Poppins Light" panose="00000500000000000000"/>
                <a:cs typeface="Poppins Light" panose="00000500000000000000"/>
                <a:sym typeface="Poppins Light" panose="00000500000000000000"/>
              </a:defRPr>
            </a:lvl3pPr>
            <a:lvl4pPr marL="1828800" marR="0" lvl="3" indent="-342900" algn="l" rtl="0">
              <a:lnSpc>
                <a:spcPct val="90000"/>
              </a:lnSpc>
              <a:spcBef>
                <a:spcPts val="500"/>
              </a:spcBef>
              <a:spcAft>
                <a:spcPts val="0"/>
              </a:spcAft>
              <a:buClr>
                <a:srgbClr val="00B0F0"/>
              </a:buClr>
              <a:buSzPts val="1800"/>
              <a:buFont typeface="Arial" panose="020B0604020202020204"/>
              <a:buChar char="•"/>
              <a:defRPr sz="1800" b="0" i="0" u="none" strike="noStrike" cap="none">
                <a:solidFill>
                  <a:srgbClr val="00B0F0"/>
                </a:solidFill>
                <a:latin typeface="Poppins Light" panose="00000500000000000000"/>
                <a:ea typeface="Poppins Light" panose="00000500000000000000"/>
                <a:cs typeface="Poppins Light" panose="00000500000000000000"/>
                <a:sym typeface="Poppins Light" panose="00000500000000000000"/>
              </a:defRPr>
            </a:lvl4pPr>
            <a:lvl5pPr marL="2286000" marR="0" lvl="4" indent="-342900" algn="l" rtl="0">
              <a:lnSpc>
                <a:spcPct val="90000"/>
              </a:lnSpc>
              <a:spcBef>
                <a:spcPts val="500"/>
              </a:spcBef>
              <a:spcAft>
                <a:spcPts val="0"/>
              </a:spcAft>
              <a:buClr>
                <a:srgbClr val="00B0F0"/>
              </a:buClr>
              <a:buSzPts val="1800"/>
              <a:buFont typeface="Arial" panose="020B0604020202020204"/>
              <a:buChar char="•"/>
              <a:defRPr sz="1800" b="0" i="0" u="none" strike="noStrike" cap="none">
                <a:solidFill>
                  <a:srgbClr val="00B0F0"/>
                </a:solidFill>
                <a:latin typeface="Poppins Light" panose="00000500000000000000"/>
                <a:ea typeface="Poppins Light" panose="00000500000000000000"/>
                <a:cs typeface="Poppins Light" panose="00000500000000000000"/>
                <a:sym typeface="Poppins Light" panose="00000500000000000000"/>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Poppins Light" panose="00000500000000000000"/>
                <a:ea typeface="Poppins Light" panose="00000500000000000000"/>
                <a:cs typeface="Poppins Light" panose="00000500000000000000"/>
                <a:sym typeface="Poppins Light" panose="00000500000000000000"/>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Poppins Light" panose="00000500000000000000"/>
                <a:ea typeface="Poppins Light" panose="00000500000000000000"/>
                <a:cs typeface="Poppins Light" panose="00000500000000000000"/>
                <a:sym typeface="Poppins Light" panose="00000500000000000000"/>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Poppins Light" panose="00000500000000000000"/>
                <a:ea typeface="Poppins Light" panose="00000500000000000000"/>
                <a:cs typeface="Poppins Light" panose="00000500000000000000"/>
                <a:sym typeface="Poppins Light" panose="00000500000000000000"/>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Poppins Light" panose="00000500000000000000"/>
                <a:ea typeface="Poppins Light" panose="00000500000000000000"/>
                <a:cs typeface="Poppins Light" panose="00000500000000000000"/>
                <a:sym typeface="Poppins Light" panose="00000500000000000000"/>
              </a:defRPr>
            </a:lvl9pPr>
          </a:lstStyle>
          <a:p/>
        </p:txBody>
      </p:sp>
      <p:sp>
        <p:nvSpPr>
          <p:cNvPr id="92" name="Google Shape;92;p23"/>
          <p:cNvSpPr txBox="1"/>
          <p:nvPr>
            <p:ph type="body" idx="2"/>
          </p:nvPr>
        </p:nvSpPr>
        <p:spPr>
          <a:xfrm>
            <a:off x="275318" y="1289664"/>
            <a:ext cx="10019591" cy="40594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1400"/>
              <a:buFont typeface="Arial" panose="020B0604020202020204"/>
              <a:buNone/>
              <a:defRPr sz="1400" b="0" i="0" u="none" strike="noStrike" cap="none">
                <a:solidFill>
                  <a:schemeClr val="dk1"/>
                </a:solidFill>
                <a:latin typeface="Poppins" panose="00000500000000000000"/>
                <a:ea typeface="Poppins" panose="00000500000000000000"/>
                <a:cs typeface="Poppins" panose="00000500000000000000"/>
                <a:sym typeface="Poppins" panose="00000500000000000000"/>
              </a:defRPr>
            </a:lvl1pPr>
            <a:lvl2pPr marL="914400" marR="0" lvl="1" indent="-317500" algn="l" rtl="0">
              <a:lnSpc>
                <a:spcPct val="90000"/>
              </a:lnSpc>
              <a:spcBef>
                <a:spcPts val="500"/>
              </a:spcBef>
              <a:spcAft>
                <a:spcPts val="0"/>
              </a:spcAft>
              <a:buClr>
                <a:srgbClr val="00B0F0"/>
              </a:buClr>
              <a:buSzPts val="1400"/>
              <a:buFont typeface="Arial" panose="020B0604020202020204"/>
              <a:buChar char="•"/>
              <a:defRPr sz="1400" b="0" i="0" u="none" strike="noStrike" cap="none">
                <a:solidFill>
                  <a:srgbClr val="00B0F0"/>
                </a:solidFill>
                <a:latin typeface="Poppins Light" panose="00000500000000000000"/>
                <a:ea typeface="Poppins Light" panose="00000500000000000000"/>
                <a:cs typeface="Poppins Light" panose="00000500000000000000"/>
                <a:sym typeface="Poppins Light" panose="00000500000000000000"/>
              </a:defRPr>
            </a:lvl2pPr>
            <a:lvl3pPr marL="1371600" marR="0" lvl="2" indent="-355600" algn="l" rtl="0">
              <a:lnSpc>
                <a:spcPct val="90000"/>
              </a:lnSpc>
              <a:spcBef>
                <a:spcPts val="500"/>
              </a:spcBef>
              <a:spcAft>
                <a:spcPts val="0"/>
              </a:spcAft>
              <a:buClr>
                <a:srgbClr val="00B0F0"/>
              </a:buClr>
              <a:buSzPts val="2000"/>
              <a:buFont typeface="Arial" panose="020B0604020202020204"/>
              <a:buChar char="•"/>
              <a:defRPr sz="2000" b="0" i="0" u="none" strike="noStrike" cap="none">
                <a:solidFill>
                  <a:srgbClr val="00B0F0"/>
                </a:solidFill>
                <a:latin typeface="Poppins Light" panose="00000500000000000000"/>
                <a:ea typeface="Poppins Light" panose="00000500000000000000"/>
                <a:cs typeface="Poppins Light" panose="00000500000000000000"/>
                <a:sym typeface="Poppins Light" panose="00000500000000000000"/>
              </a:defRPr>
            </a:lvl3pPr>
            <a:lvl4pPr marL="1828800" marR="0" lvl="3" indent="-342900" algn="l" rtl="0">
              <a:lnSpc>
                <a:spcPct val="90000"/>
              </a:lnSpc>
              <a:spcBef>
                <a:spcPts val="500"/>
              </a:spcBef>
              <a:spcAft>
                <a:spcPts val="0"/>
              </a:spcAft>
              <a:buClr>
                <a:srgbClr val="00B0F0"/>
              </a:buClr>
              <a:buSzPts val="1800"/>
              <a:buFont typeface="Arial" panose="020B0604020202020204"/>
              <a:buChar char="•"/>
              <a:defRPr sz="1800" b="0" i="0" u="none" strike="noStrike" cap="none">
                <a:solidFill>
                  <a:srgbClr val="00B0F0"/>
                </a:solidFill>
                <a:latin typeface="Poppins Light" panose="00000500000000000000"/>
                <a:ea typeface="Poppins Light" panose="00000500000000000000"/>
                <a:cs typeface="Poppins Light" panose="00000500000000000000"/>
                <a:sym typeface="Poppins Light" panose="00000500000000000000"/>
              </a:defRPr>
            </a:lvl4pPr>
            <a:lvl5pPr marL="2286000" marR="0" lvl="4" indent="-342900" algn="l" rtl="0">
              <a:lnSpc>
                <a:spcPct val="90000"/>
              </a:lnSpc>
              <a:spcBef>
                <a:spcPts val="500"/>
              </a:spcBef>
              <a:spcAft>
                <a:spcPts val="0"/>
              </a:spcAft>
              <a:buClr>
                <a:srgbClr val="00B0F0"/>
              </a:buClr>
              <a:buSzPts val="1800"/>
              <a:buFont typeface="Arial" panose="020B0604020202020204"/>
              <a:buChar char="•"/>
              <a:defRPr sz="1800" b="0" i="0" u="none" strike="noStrike" cap="none">
                <a:solidFill>
                  <a:srgbClr val="00B0F0"/>
                </a:solidFill>
                <a:latin typeface="Poppins Light" panose="00000500000000000000"/>
                <a:ea typeface="Poppins Light" panose="00000500000000000000"/>
                <a:cs typeface="Poppins Light" panose="00000500000000000000"/>
                <a:sym typeface="Poppins Light" panose="00000500000000000000"/>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Poppins Light" panose="00000500000000000000"/>
                <a:ea typeface="Poppins Light" panose="00000500000000000000"/>
                <a:cs typeface="Poppins Light" panose="00000500000000000000"/>
                <a:sym typeface="Poppins Light" panose="00000500000000000000"/>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Poppins Light" panose="00000500000000000000"/>
                <a:ea typeface="Poppins Light" panose="00000500000000000000"/>
                <a:cs typeface="Poppins Light" panose="00000500000000000000"/>
                <a:sym typeface="Poppins Light" panose="00000500000000000000"/>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Poppins Light" panose="00000500000000000000"/>
                <a:ea typeface="Poppins Light" panose="00000500000000000000"/>
                <a:cs typeface="Poppins Light" panose="00000500000000000000"/>
                <a:sym typeface="Poppins Light" panose="00000500000000000000"/>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Poppins Light" panose="00000500000000000000"/>
                <a:ea typeface="Poppins Light" panose="00000500000000000000"/>
                <a:cs typeface="Poppins Light" panose="00000500000000000000"/>
                <a:sym typeface="Poppins Light" panose="00000500000000000000"/>
              </a:defRPr>
            </a:lvl9pPr>
          </a:lstStyle>
          <a:p/>
        </p:txBody>
      </p:sp>
      <p:sp>
        <p:nvSpPr>
          <p:cNvPr id="93" name="Google Shape;93;p23"/>
          <p:cNvSpPr/>
          <p:nvPr>
            <p:ph type="dgm" idx="3"/>
          </p:nvPr>
        </p:nvSpPr>
        <p:spPr>
          <a:xfrm>
            <a:off x="2388906" y="3165355"/>
            <a:ext cx="6599237" cy="1954212"/>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1000"/>
              <a:buFont typeface="Arial" panose="020B0604020202020204"/>
              <a:buChar char="•"/>
              <a:defRPr sz="1000" b="0" i="0" u="none" strike="noStrike" cap="none">
                <a:solidFill>
                  <a:schemeClr val="dk1"/>
                </a:solidFill>
                <a:latin typeface="Poppins Light" panose="00000500000000000000"/>
                <a:ea typeface="Poppins Light" panose="00000500000000000000"/>
                <a:cs typeface="Poppins Light" panose="00000500000000000000"/>
                <a:sym typeface="Poppins Light" panose="00000500000000000000"/>
              </a:defRPr>
            </a:lvl1pPr>
            <a:lvl2pPr marR="0" lvl="1"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Poppins Light" panose="00000500000000000000"/>
                <a:ea typeface="Poppins Light" panose="00000500000000000000"/>
                <a:cs typeface="Poppins Light" panose="00000500000000000000"/>
                <a:sym typeface="Poppins Light" panose="00000500000000000000"/>
              </a:defRPr>
            </a:lvl2pPr>
            <a:lvl3pPr marR="0" lvl="2"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Poppins Light" panose="00000500000000000000"/>
                <a:ea typeface="Poppins Light" panose="00000500000000000000"/>
                <a:cs typeface="Poppins Light" panose="00000500000000000000"/>
                <a:sym typeface="Poppins Light" panose="00000500000000000000"/>
              </a:defRPr>
            </a:lvl3pPr>
            <a:lvl4pPr marR="0" lvl="3"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Poppins Light" panose="00000500000000000000"/>
                <a:ea typeface="Poppins Light" panose="00000500000000000000"/>
                <a:cs typeface="Poppins Light" panose="00000500000000000000"/>
                <a:sym typeface="Poppins Light" panose="00000500000000000000"/>
              </a:defRPr>
            </a:lvl4pPr>
            <a:lvl5pPr marR="0" lvl="4"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Poppins Light" panose="00000500000000000000"/>
                <a:ea typeface="Poppins Light" panose="00000500000000000000"/>
                <a:cs typeface="Poppins Light" panose="00000500000000000000"/>
                <a:sym typeface="Poppins Light" panose="00000500000000000000"/>
              </a:defRPr>
            </a:lvl5pPr>
            <a:lvl6pPr marR="0" lvl="5"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Poppins Light" panose="00000500000000000000"/>
                <a:ea typeface="Poppins Light" panose="00000500000000000000"/>
                <a:cs typeface="Poppins Light" panose="00000500000000000000"/>
                <a:sym typeface="Poppins Light" panose="00000500000000000000"/>
              </a:defRPr>
            </a:lvl6pPr>
            <a:lvl7pPr marR="0" lvl="6"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Poppins Light" panose="00000500000000000000"/>
                <a:ea typeface="Poppins Light" panose="00000500000000000000"/>
                <a:cs typeface="Poppins Light" panose="00000500000000000000"/>
                <a:sym typeface="Poppins Light" panose="00000500000000000000"/>
              </a:defRPr>
            </a:lvl7pPr>
            <a:lvl8pPr marR="0" lvl="7"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Poppins Light" panose="00000500000000000000"/>
                <a:ea typeface="Poppins Light" panose="00000500000000000000"/>
                <a:cs typeface="Poppins Light" panose="00000500000000000000"/>
                <a:sym typeface="Poppins Light" panose="00000500000000000000"/>
              </a:defRPr>
            </a:lvl8pPr>
            <a:lvl9pPr marR="0" lvl="8"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Poppins Light" panose="00000500000000000000"/>
                <a:ea typeface="Poppins Light" panose="00000500000000000000"/>
                <a:cs typeface="Poppins Light" panose="00000500000000000000"/>
                <a:sym typeface="Poppins Light" panose="00000500000000000000"/>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1_Custom Layout">
  <p:cSld name="1_Custom Layout">
    <p:spTree>
      <p:nvGrpSpPr>
        <p:cNvPr id="94" name="Shape 94"/>
        <p:cNvGrpSpPr/>
        <p:nvPr/>
      </p:nvGrpSpPr>
      <p:grpSpPr>
        <a:xfrm>
          <a:off x="0" y="0"/>
          <a:ext cx="0" cy="0"/>
          <a:chOff x="0" y="0"/>
          <a:chExt cx="0" cy="0"/>
        </a:xfrm>
      </p:grpSpPr>
      <p:sp>
        <p:nvSpPr>
          <p:cNvPr id="95" name="Google Shape;95;p24"/>
          <p:cNvSpPr txBox="1"/>
          <p:nvPr>
            <p:ph type="body" idx="1"/>
          </p:nvPr>
        </p:nvSpPr>
        <p:spPr>
          <a:xfrm>
            <a:off x="695049" y="656673"/>
            <a:ext cx="4468622" cy="47638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2400"/>
              <a:buFont typeface="Arial" panose="020B0604020202020204"/>
              <a:buNone/>
              <a:defRPr sz="2400" b="0" i="0" u="none" strike="noStrike" cap="none">
                <a:solidFill>
                  <a:schemeClr val="dk1"/>
                </a:solidFill>
                <a:latin typeface="Poppins" panose="00000500000000000000"/>
                <a:ea typeface="Poppins" panose="00000500000000000000"/>
                <a:cs typeface="Poppins" panose="00000500000000000000"/>
                <a:sym typeface="Poppins" panose="00000500000000000000"/>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Poppins Light" panose="00000500000000000000"/>
                <a:ea typeface="Poppins Light" panose="00000500000000000000"/>
                <a:cs typeface="Poppins Light" panose="00000500000000000000"/>
                <a:sym typeface="Poppins Light" panose="00000500000000000000"/>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Poppins Light" panose="00000500000000000000"/>
                <a:ea typeface="Poppins Light" panose="00000500000000000000"/>
                <a:cs typeface="Poppins Light" panose="00000500000000000000"/>
                <a:sym typeface="Poppins Light" panose="00000500000000000000"/>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Poppins Light" panose="00000500000000000000"/>
                <a:ea typeface="Poppins Light" panose="00000500000000000000"/>
                <a:cs typeface="Poppins Light" panose="00000500000000000000"/>
                <a:sym typeface="Poppins Light" panose="00000500000000000000"/>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Poppins Light" panose="00000500000000000000"/>
                <a:ea typeface="Poppins Light" panose="00000500000000000000"/>
                <a:cs typeface="Poppins Light" panose="00000500000000000000"/>
                <a:sym typeface="Poppins Light" panose="00000500000000000000"/>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Poppins Light" panose="00000500000000000000"/>
                <a:ea typeface="Poppins Light" panose="00000500000000000000"/>
                <a:cs typeface="Poppins Light" panose="00000500000000000000"/>
                <a:sym typeface="Poppins Light" panose="00000500000000000000"/>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Poppins Light" panose="00000500000000000000"/>
                <a:ea typeface="Poppins Light" panose="00000500000000000000"/>
                <a:cs typeface="Poppins Light" panose="00000500000000000000"/>
                <a:sym typeface="Poppins Light" panose="00000500000000000000"/>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Poppins Light" panose="00000500000000000000"/>
                <a:ea typeface="Poppins Light" panose="00000500000000000000"/>
                <a:cs typeface="Poppins Light" panose="00000500000000000000"/>
                <a:sym typeface="Poppins Light" panose="00000500000000000000"/>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Poppins Light" panose="00000500000000000000"/>
                <a:ea typeface="Poppins Light" panose="00000500000000000000"/>
                <a:cs typeface="Poppins Light" panose="00000500000000000000"/>
                <a:sym typeface="Poppins Light" panose="00000500000000000000"/>
              </a:defRPr>
            </a:lvl9pPr>
          </a:lstStyle>
          <a:p/>
        </p:txBody>
      </p:sp>
      <p:sp>
        <p:nvSpPr>
          <p:cNvPr id="96" name="Google Shape;96;p24"/>
          <p:cNvSpPr txBox="1"/>
          <p:nvPr>
            <p:ph type="body" idx="2"/>
          </p:nvPr>
        </p:nvSpPr>
        <p:spPr>
          <a:xfrm>
            <a:off x="695048" y="1133061"/>
            <a:ext cx="6700834" cy="65563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4000"/>
              <a:buFont typeface="Arial" panose="020B0604020202020204"/>
              <a:buNone/>
              <a:defRPr sz="4000" b="1" i="0" u="none" strike="noStrike" cap="none">
                <a:solidFill>
                  <a:schemeClr val="dk1"/>
                </a:solidFill>
                <a:latin typeface="Poppins" panose="00000500000000000000"/>
                <a:ea typeface="Poppins" panose="00000500000000000000"/>
                <a:cs typeface="Poppins" panose="00000500000000000000"/>
                <a:sym typeface="Poppins" panose="00000500000000000000"/>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Poppins Light" panose="00000500000000000000"/>
                <a:ea typeface="Poppins Light" panose="00000500000000000000"/>
                <a:cs typeface="Poppins Light" panose="00000500000000000000"/>
                <a:sym typeface="Poppins Light" panose="00000500000000000000"/>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Poppins Light" panose="00000500000000000000"/>
                <a:ea typeface="Poppins Light" panose="00000500000000000000"/>
                <a:cs typeface="Poppins Light" panose="00000500000000000000"/>
                <a:sym typeface="Poppins Light" panose="00000500000000000000"/>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Poppins Light" panose="00000500000000000000"/>
                <a:ea typeface="Poppins Light" panose="00000500000000000000"/>
                <a:cs typeface="Poppins Light" panose="00000500000000000000"/>
                <a:sym typeface="Poppins Light" panose="00000500000000000000"/>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Poppins Light" panose="00000500000000000000"/>
                <a:ea typeface="Poppins Light" panose="00000500000000000000"/>
                <a:cs typeface="Poppins Light" panose="00000500000000000000"/>
                <a:sym typeface="Poppins Light" panose="00000500000000000000"/>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Poppins Light" panose="00000500000000000000"/>
                <a:ea typeface="Poppins Light" panose="00000500000000000000"/>
                <a:cs typeface="Poppins Light" panose="00000500000000000000"/>
                <a:sym typeface="Poppins Light" panose="00000500000000000000"/>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Poppins Light" panose="00000500000000000000"/>
                <a:ea typeface="Poppins Light" panose="00000500000000000000"/>
                <a:cs typeface="Poppins Light" panose="00000500000000000000"/>
                <a:sym typeface="Poppins Light" panose="00000500000000000000"/>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Poppins Light" panose="00000500000000000000"/>
                <a:ea typeface="Poppins Light" panose="00000500000000000000"/>
                <a:cs typeface="Poppins Light" panose="00000500000000000000"/>
                <a:sym typeface="Poppins Light" panose="00000500000000000000"/>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Poppins Light" panose="00000500000000000000"/>
                <a:ea typeface="Poppins Light" panose="00000500000000000000"/>
                <a:cs typeface="Poppins Light" panose="00000500000000000000"/>
                <a:sym typeface="Poppins Light" panose="00000500000000000000"/>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10_seprator1">
  <p:cSld name="10_seprator1">
    <p:spTree>
      <p:nvGrpSpPr>
        <p:cNvPr id="97" name="Shape 97"/>
        <p:cNvGrpSpPr/>
        <p:nvPr/>
      </p:nvGrpSpPr>
      <p:grpSpPr>
        <a:xfrm>
          <a:off x="0" y="0"/>
          <a:ext cx="0" cy="0"/>
          <a:chOff x="0" y="0"/>
          <a:chExt cx="0" cy="0"/>
        </a:xfrm>
      </p:grpSpPr>
      <p:pic>
        <p:nvPicPr>
          <p:cNvPr id="98" name="Google Shape;98;p25"/>
          <p:cNvPicPr preferRelativeResize="0"/>
          <p:nvPr/>
        </p:nvPicPr>
        <p:blipFill rotWithShape="1">
          <a:blip r:embed="rId2"/>
          <a:srcRect t="136" b="134"/>
          <a:stretch>
            <a:fillRect/>
          </a:stretch>
        </p:blipFill>
        <p:spPr>
          <a:xfrm>
            <a:off x="0" y="-482"/>
            <a:ext cx="12225130" cy="6883579"/>
          </a:xfrm>
          <a:prstGeom prst="rect">
            <a:avLst/>
          </a:prstGeom>
          <a:noFill/>
          <a:ln>
            <a:noFill/>
          </a:ln>
        </p:spPr>
      </p:pic>
      <p:sp>
        <p:nvSpPr>
          <p:cNvPr id="99" name="Google Shape;99;p25"/>
          <p:cNvSpPr txBox="1"/>
          <p:nvPr>
            <p:ph type="body" idx="1"/>
          </p:nvPr>
        </p:nvSpPr>
        <p:spPr>
          <a:xfrm>
            <a:off x="1306739" y="4367999"/>
            <a:ext cx="3195687" cy="9144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rgbClr val="2F4873"/>
              </a:buClr>
              <a:buSzPts val="3800"/>
              <a:buFont typeface="Arial" panose="020B0604020202020204"/>
              <a:buNone/>
              <a:defRPr sz="3800" b="0" i="0" u="none" strike="noStrike" cap="none">
                <a:solidFill>
                  <a:srgbClr val="2F4873"/>
                </a:solidFill>
                <a:latin typeface="Saira"/>
                <a:ea typeface="Saira"/>
                <a:cs typeface="Saira"/>
                <a:sym typeface="Saira"/>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Poppins Light" panose="00000500000000000000"/>
                <a:ea typeface="Poppins Light" panose="00000500000000000000"/>
                <a:cs typeface="Poppins Light" panose="00000500000000000000"/>
                <a:sym typeface="Poppins Light" panose="00000500000000000000"/>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Poppins Light" panose="00000500000000000000"/>
                <a:ea typeface="Poppins Light" panose="00000500000000000000"/>
                <a:cs typeface="Poppins Light" panose="00000500000000000000"/>
                <a:sym typeface="Poppins Light" panose="00000500000000000000"/>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Poppins Light" panose="00000500000000000000"/>
                <a:ea typeface="Poppins Light" panose="00000500000000000000"/>
                <a:cs typeface="Poppins Light" panose="00000500000000000000"/>
                <a:sym typeface="Poppins Light" panose="00000500000000000000"/>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Poppins Light" panose="00000500000000000000"/>
                <a:ea typeface="Poppins Light" panose="00000500000000000000"/>
                <a:cs typeface="Poppins Light" panose="00000500000000000000"/>
                <a:sym typeface="Poppins Light" panose="00000500000000000000"/>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Poppins Light" panose="00000500000000000000"/>
                <a:ea typeface="Poppins Light" panose="00000500000000000000"/>
                <a:cs typeface="Poppins Light" panose="00000500000000000000"/>
                <a:sym typeface="Poppins Light" panose="00000500000000000000"/>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Poppins Light" panose="00000500000000000000"/>
                <a:ea typeface="Poppins Light" panose="00000500000000000000"/>
                <a:cs typeface="Poppins Light" panose="00000500000000000000"/>
                <a:sym typeface="Poppins Light" panose="00000500000000000000"/>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Poppins Light" panose="00000500000000000000"/>
                <a:ea typeface="Poppins Light" panose="00000500000000000000"/>
                <a:cs typeface="Poppins Light" panose="00000500000000000000"/>
                <a:sym typeface="Poppins Light" panose="00000500000000000000"/>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Poppins Light" panose="00000500000000000000"/>
                <a:ea typeface="Poppins Light" panose="00000500000000000000"/>
                <a:cs typeface="Poppins Light" panose="00000500000000000000"/>
                <a:sym typeface="Poppins Light" panose="00000500000000000000"/>
              </a:defRPr>
            </a:lvl9pPr>
          </a:lstStyle>
          <a:p/>
        </p:txBody>
      </p:sp>
      <p:sp>
        <p:nvSpPr>
          <p:cNvPr id="100" name="Google Shape;100;p25"/>
          <p:cNvSpPr/>
          <p:nvPr/>
        </p:nvSpPr>
        <p:spPr>
          <a:xfrm>
            <a:off x="863600" y="4474845"/>
            <a:ext cx="101600" cy="1257300"/>
          </a:xfrm>
          <a:prstGeom prst="rect">
            <a:avLst/>
          </a:prstGeom>
          <a:solidFill>
            <a:srgbClr val="FB3C8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Poppins Light" panose="00000500000000000000"/>
              <a:ea typeface="Poppins Light" panose="00000500000000000000"/>
              <a:cs typeface="Poppins Light" panose="00000500000000000000"/>
              <a:sym typeface="Poppins Light" panose="00000500000000000000"/>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11_seprator1">
  <p:cSld name="11_seprator1">
    <p:spTree>
      <p:nvGrpSpPr>
        <p:cNvPr id="101" name="Shape 101"/>
        <p:cNvGrpSpPr/>
        <p:nvPr/>
      </p:nvGrpSpPr>
      <p:grpSpPr>
        <a:xfrm>
          <a:off x="0" y="0"/>
          <a:ext cx="0" cy="0"/>
          <a:chOff x="0" y="0"/>
          <a:chExt cx="0" cy="0"/>
        </a:xfrm>
      </p:grpSpPr>
      <p:pic>
        <p:nvPicPr>
          <p:cNvPr id="102" name="Google Shape;102;p26"/>
          <p:cNvPicPr preferRelativeResize="0"/>
          <p:nvPr/>
        </p:nvPicPr>
        <p:blipFill rotWithShape="1">
          <a:blip r:embed="rId2"/>
          <a:srcRect t="136" b="134"/>
          <a:stretch>
            <a:fillRect/>
          </a:stretch>
        </p:blipFill>
        <p:spPr>
          <a:xfrm>
            <a:off x="0" y="-482"/>
            <a:ext cx="12225130" cy="6883579"/>
          </a:xfrm>
          <a:prstGeom prst="rect">
            <a:avLst/>
          </a:prstGeom>
          <a:noFill/>
          <a:ln>
            <a:noFill/>
          </a:ln>
        </p:spPr>
      </p:pic>
      <p:sp>
        <p:nvSpPr>
          <p:cNvPr id="103" name="Google Shape;103;p26"/>
          <p:cNvSpPr txBox="1"/>
          <p:nvPr>
            <p:ph type="body" idx="1"/>
          </p:nvPr>
        </p:nvSpPr>
        <p:spPr>
          <a:xfrm>
            <a:off x="1306739" y="4367999"/>
            <a:ext cx="3195687" cy="9144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rgbClr val="2F4873"/>
              </a:buClr>
              <a:buSzPts val="3800"/>
              <a:buFont typeface="Arial" panose="020B0604020202020204"/>
              <a:buNone/>
              <a:defRPr sz="3800" b="0" i="0" u="none" strike="noStrike" cap="none">
                <a:solidFill>
                  <a:srgbClr val="2F4873"/>
                </a:solidFill>
                <a:latin typeface="Saira"/>
                <a:ea typeface="Saira"/>
                <a:cs typeface="Saira"/>
                <a:sym typeface="Saira"/>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Poppins Light" panose="00000500000000000000"/>
                <a:ea typeface="Poppins Light" panose="00000500000000000000"/>
                <a:cs typeface="Poppins Light" panose="00000500000000000000"/>
                <a:sym typeface="Poppins Light" panose="00000500000000000000"/>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Poppins Light" panose="00000500000000000000"/>
                <a:ea typeface="Poppins Light" panose="00000500000000000000"/>
                <a:cs typeface="Poppins Light" panose="00000500000000000000"/>
                <a:sym typeface="Poppins Light" panose="00000500000000000000"/>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Poppins Light" panose="00000500000000000000"/>
                <a:ea typeface="Poppins Light" panose="00000500000000000000"/>
                <a:cs typeface="Poppins Light" panose="00000500000000000000"/>
                <a:sym typeface="Poppins Light" panose="00000500000000000000"/>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Poppins Light" panose="00000500000000000000"/>
                <a:ea typeface="Poppins Light" panose="00000500000000000000"/>
                <a:cs typeface="Poppins Light" panose="00000500000000000000"/>
                <a:sym typeface="Poppins Light" panose="00000500000000000000"/>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Poppins Light" panose="00000500000000000000"/>
                <a:ea typeface="Poppins Light" panose="00000500000000000000"/>
                <a:cs typeface="Poppins Light" panose="00000500000000000000"/>
                <a:sym typeface="Poppins Light" panose="00000500000000000000"/>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Poppins Light" panose="00000500000000000000"/>
                <a:ea typeface="Poppins Light" panose="00000500000000000000"/>
                <a:cs typeface="Poppins Light" panose="00000500000000000000"/>
                <a:sym typeface="Poppins Light" panose="00000500000000000000"/>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Poppins Light" panose="00000500000000000000"/>
                <a:ea typeface="Poppins Light" panose="00000500000000000000"/>
                <a:cs typeface="Poppins Light" panose="00000500000000000000"/>
                <a:sym typeface="Poppins Light" panose="00000500000000000000"/>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Poppins Light" panose="00000500000000000000"/>
                <a:ea typeface="Poppins Light" panose="00000500000000000000"/>
                <a:cs typeface="Poppins Light" panose="00000500000000000000"/>
                <a:sym typeface="Poppins Light" panose="00000500000000000000"/>
              </a:defRPr>
            </a:lvl9pPr>
          </a:lstStyle>
          <a:p/>
        </p:txBody>
      </p:sp>
      <p:sp>
        <p:nvSpPr>
          <p:cNvPr id="104" name="Google Shape;104;p26"/>
          <p:cNvSpPr/>
          <p:nvPr/>
        </p:nvSpPr>
        <p:spPr>
          <a:xfrm>
            <a:off x="863600" y="4474845"/>
            <a:ext cx="101600" cy="1257300"/>
          </a:xfrm>
          <a:prstGeom prst="rect">
            <a:avLst/>
          </a:prstGeom>
          <a:solidFill>
            <a:srgbClr val="6C00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Poppins Light" panose="00000500000000000000"/>
              <a:ea typeface="Poppins Light" panose="00000500000000000000"/>
              <a:cs typeface="Poppins Light" panose="00000500000000000000"/>
              <a:sym typeface="Poppins Light" panose="00000500000000000000"/>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12_seprator1">
  <p:cSld name="12_seprator1">
    <p:spTree>
      <p:nvGrpSpPr>
        <p:cNvPr id="105" name="Shape 105"/>
        <p:cNvGrpSpPr/>
        <p:nvPr/>
      </p:nvGrpSpPr>
      <p:grpSpPr>
        <a:xfrm>
          <a:off x="0" y="0"/>
          <a:ext cx="0" cy="0"/>
          <a:chOff x="0" y="0"/>
          <a:chExt cx="0" cy="0"/>
        </a:xfrm>
      </p:grpSpPr>
      <p:pic>
        <p:nvPicPr>
          <p:cNvPr id="106" name="Google Shape;106;p27"/>
          <p:cNvPicPr preferRelativeResize="0"/>
          <p:nvPr/>
        </p:nvPicPr>
        <p:blipFill rotWithShape="1">
          <a:blip r:embed="rId2"/>
          <a:srcRect t="136" b="134"/>
          <a:stretch>
            <a:fillRect/>
          </a:stretch>
        </p:blipFill>
        <p:spPr>
          <a:xfrm>
            <a:off x="0" y="-482"/>
            <a:ext cx="12225130" cy="6883579"/>
          </a:xfrm>
          <a:prstGeom prst="rect">
            <a:avLst/>
          </a:prstGeom>
          <a:noFill/>
          <a:ln>
            <a:noFill/>
          </a:ln>
        </p:spPr>
      </p:pic>
      <p:sp>
        <p:nvSpPr>
          <p:cNvPr id="107" name="Google Shape;107;p27"/>
          <p:cNvSpPr txBox="1"/>
          <p:nvPr>
            <p:ph type="body" idx="1"/>
          </p:nvPr>
        </p:nvSpPr>
        <p:spPr>
          <a:xfrm>
            <a:off x="1306739" y="4367999"/>
            <a:ext cx="3195687" cy="9144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rgbClr val="2F4873"/>
              </a:buClr>
              <a:buSzPts val="3800"/>
              <a:buFont typeface="Arial" panose="020B0604020202020204"/>
              <a:buNone/>
              <a:defRPr sz="3800" b="0" i="0" u="none" strike="noStrike" cap="none">
                <a:solidFill>
                  <a:srgbClr val="2F4873"/>
                </a:solidFill>
                <a:latin typeface="Saira"/>
                <a:ea typeface="Saira"/>
                <a:cs typeface="Saira"/>
                <a:sym typeface="Saira"/>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Poppins Light" panose="00000500000000000000"/>
                <a:ea typeface="Poppins Light" panose="00000500000000000000"/>
                <a:cs typeface="Poppins Light" panose="00000500000000000000"/>
                <a:sym typeface="Poppins Light" panose="00000500000000000000"/>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Poppins Light" panose="00000500000000000000"/>
                <a:ea typeface="Poppins Light" panose="00000500000000000000"/>
                <a:cs typeface="Poppins Light" panose="00000500000000000000"/>
                <a:sym typeface="Poppins Light" panose="00000500000000000000"/>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Poppins Light" panose="00000500000000000000"/>
                <a:ea typeface="Poppins Light" panose="00000500000000000000"/>
                <a:cs typeface="Poppins Light" panose="00000500000000000000"/>
                <a:sym typeface="Poppins Light" panose="00000500000000000000"/>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Poppins Light" panose="00000500000000000000"/>
                <a:ea typeface="Poppins Light" panose="00000500000000000000"/>
                <a:cs typeface="Poppins Light" panose="00000500000000000000"/>
                <a:sym typeface="Poppins Light" panose="00000500000000000000"/>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Poppins Light" panose="00000500000000000000"/>
                <a:ea typeface="Poppins Light" panose="00000500000000000000"/>
                <a:cs typeface="Poppins Light" panose="00000500000000000000"/>
                <a:sym typeface="Poppins Light" panose="00000500000000000000"/>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Poppins Light" panose="00000500000000000000"/>
                <a:ea typeface="Poppins Light" panose="00000500000000000000"/>
                <a:cs typeface="Poppins Light" panose="00000500000000000000"/>
                <a:sym typeface="Poppins Light" panose="00000500000000000000"/>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Poppins Light" panose="00000500000000000000"/>
                <a:ea typeface="Poppins Light" panose="00000500000000000000"/>
                <a:cs typeface="Poppins Light" panose="00000500000000000000"/>
                <a:sym typeface="Poppins Light" panose="00000500000000000000"/>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Poppins Light" panose="00000500000000000000"/>
                <a:ea typeface="Poppins Light" panose="00000500000000000000"/>
                <a:cs typeface="Poppins Light" panose="00000500000000000000"/>
                <a:sym typeface="Poppins Light" panose="00000500000000000000"/>
              </a:defRPr>
            </a:lvl9pPr>
          </a:lstStyle>
          <a:p/>
        </p:txBody>
      </p:sp>
      <p:sp>
        <p:nvSpPr>
          <p:cNvPr id="108" name="Google Shape;108;p27"/>
          <p:cNvSpPr/>
          <p:nvPr/>
        </p:nvSpPr>
        <p:spPr>
          <a:xfrm>
            <a:off x="863600" y="4474845"/>
            <a:ext cx="101600" cy="1257300"/>
          </a:xfrm>
          <a:prstGeom prst="rect">
            <a:avLst/>
          </a:prstGeom>
          <a:solidFill>
            <a:srgbClr val="00B0F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Poppins Light" panose="00000500000000000000"/>
              <a:ea typeface="Poppins Light" panose="00000500000000000000"/>
              <a:cs typeface="Poppins Light" panose="00000500000000000000"/>
              <a:sym typeface="Poppins Light" panose="00000500000000000000"/>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picture+text-layout2">
  <p:cSld name="picture+text-layout2">
    <p:spTree>
      <p:nvGrpSpPr>
        <p:cNvPr id="20" name="Shape 20"/>
        <p:cNvGrpSpPr/>
        <p:nvPr/>
      </p:nvGrpSpPr>
      <p:grpSpPr>
        <a:xfrm>
          <a:off x="0" y="0"/>
          <a:ext cx="0" cy="0"/>
          <a:chOff x="0" y="0"/>
          <a:chExt cx="0" cy="0"/>
        </a:xfrm>
      </p:grpSpPr>
      <p:sp>
        <p:nvSpPr>
          <p:cNvPr id="21" name="Google Shape;21;p12"/>
          <p:cNvSpPr txBox="1"/>
          <p:nvPr>
            <p:ph type="body" idx="1"/>
          </p:nvPr>
        </p:nvSpPr>
        <p:spPr>
          <a:xfrm>
            <a:off x="361538" y="1295183"/>
            <a:ext cx="11395033" cy="506964"/>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2"/>
              </a:buClr>
              <a:buSzPts val="1600"/>
              <a:buFont typeface="Arial" panose="020B0604020202020204"/>
              <a:buNone/>
              <a:defRPr sz="1600" b="1" i="0" u="none" strike="noStrike" cap="none">
                <a:solidFill>
                  <a:schemeClr val="dk2"/>
                </a:solidFill>
                <a:latin typeface="Poppins Light" panose="00000500000000000000"/>
                <a:ea typeface="Poppins Light" panose="00000500000000000000"/>
                <a:cs typeface="Poppins Light" panose="00000500000000000000"/>
                <a:sym typeface="Poppins Light" panose="00000500000000000000"/>
              </a:defRPr>
            </a:lvl1pPr>
            <a:lvl2pPr marL="914400" marR="0" lvl="1" indent="-381000" algn="l" rtl="0">
              <a:lnSpc>
                <a:spcPct val="90000"/>
              </a:lnSpc>
              <a:spcBef>
                <a:spcPts val="500"/>
              </a:spcBef>
              <a:spcAft>
                <a:spcPts val="0"/>
              </a:spcAft>
              <a:buClr>
                <a:srgbClr val="C55A11"/>
              </a:buClr>
              <a:buSzPts val="2400"/>
              <a:buFont typeface="Arial" panose="020B0604020202020204"/>
              <a:buChar char="•"/>
              <a:defRPr sz="2400" b="1" i="0" u="none" strike="noStrike" cap="none">
                <a:solidFill>
                  <a:srgbClr val="C55A11"/>
                </a:solidFill>
                <a:latin typeface="Poppins Light" panose="00000500000000000000"/>
                <a:ea typeface="Poppins Light" panose="00000500000000000000"/>
                <a:cs typeface="Poppins Light" panose="00000500000000000000"/>
                <a:sym typeface="Poppins Light" panose="00000500000000000000"/>
              </a:defRPr>
            </a:lvl2pPr>
            <a:lvl3pPr marL="1371600" marR="0" lvl="2" indent="-228600" algn="l" rtl="0">
              <a:lnSpc>
                <a:spcPct val="90000"/>
              </a:lnSpc>
              <a:spcBef>
                <a:spcPts val="500"/>
              </a:spcBef>
              <a:spcAft>
                <a:spcPts val="0"/>
              </a:spcAft>
              <a:buClr>
                <a:schemeClr val="dk2"/>
              </a:buClr>
              <a:buSzPts val="2000"/>
              <a:buFont typeface="Arial" panose="020B0604020202020204"/>
              <a:buNone/>
              <a:defRPr sz="2000" b="0" i="0" u="none" strike="noStrike" cap="none">
                <a:solidFill>
                  <a:schemeClr val="dk2"/>
                </a:solidFill>
                <a:latin typeface="Poppins Light" panose="00000500000000000000"/>
                <a:ea typeface="Poppins Light" panose="00000500000000000000"/>
                <a:cs typeface="Poppins Light" panose="00000500000000000000"/>
                <a:sym typeface="Poppins Light" panose="00000500000000000000"/>
              </a:defRPr>
            </a:lvl3pPr>
            <a:lvl4pPr marL="1828800" marR="0" lvl="3" indent="-228600" algn="l" rtl="0">
              <a:lnSpc>
                <a:spcPct val="90000"/>
              </a:lnSpc>
              <a:spcBef>
                <a:spcPts val="500"/>
              </a:spcBef>
              <a:spcAft>
                <a:spcPts val="0"/>
              </a:spcAft>
              <a:buClr>
                <a:schemeClr val="dk2"/>
              </a:buClr>
              <a:buSzPts val="1800"/>
              <a:buFont typeface="Arial" panose="020B0604020202020204"/>
              <a:buNone/>
              <a:defRPr sz="1800" b="0" i="0" u="none" strike="noStrike" cap="none">
                <a:solidFill>
                  <a:schemeClr val="dk2"/>
                </a:solidFill>
                <a:latin typeface="Poppins Light" panose="00000500000000000000"/>
                <a:ea typeface="Poppins Light" panose="00000500000000000000"/>
                <a:cs typeface="Poppins Light" panose="00000500000000000000"/>
                <a:sym typeface="Poppins Light" panose="00000500000000000000"/>
              </a:defRPr>
            </a:lvl4pPr>
            <a:lvl5pPr marL="2286000" marR="0" lvl="4" indent="-228600" algn="l" rtl="0">
              <a:lnSpc>
                <a:spcPct val="90000"/>
              </a:lnSpc>
              <a:spcBef>
                <a:spcPts val="500"/>
              </a:spcBef>
              <a:spcAft>
                <a:spcPts val="0"/>
              </a:spcAft>
              <a:buClr>
                <a:schemeClr val="dk2"/>
              </a:buClr>
              <a:buSzPts val="1800"/>
              <a:buFont typeface="Arial" panose="020B0604020202020204"/>
              <a:buNone/>
              <a:defRPr sz="1800" b="0" i="0" u="none" strike="noStrike" cap="none">
                <a:solidFill>
                  <a:schemeClr val="dk2"/>
                </a:solidFill>
                <a:latin typeface="Poppins Light" panose="00000500000000000000"/>
                <a:ea typeface="Poppins Light" panose="00000500000000000000"/>
                <a:cs typeface="Poppins Light" panose="00000500000000000000"/>
                <a:sym typeface="Poppins Light" panose="00000500000000000000"/>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Poppins Light" panose="00000500000000000000"/>
                <a:ea typeface="Poppins Light" panose="00000500000000000000"/>
                <a:cs typeface="Poppins Light" panose="00000500000000000000"/>
                <a:sym typeface="Poppins Light" panose="00000500000000000000"/>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Poppins Light" panose="00000500000000000000"/>
                <a:ea typeface="Poppins Light" panose="00000500000000000000"/>
                <a:cs typeface="Poppins Light" panose="00000500000000000000"/>
                <a:sym typeface="Poppins Light" panose="00000500000000000000"/>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Poppins Light" panose="00000500000000000000"/>
                <a:ea typeface="Poppins Light" panose="00000500000000000000"/>
                <a:cs typeface="Poppins Light" panose="00000500000000000000"/>
                <a:sym typeface="Poppins Light" panose="00000500000000000000"/>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Poppins Light" panose="00000500000000000000"/>
                <a:ea typeface="Poppins Light" panose="00000500000000000000"/>
                <a:cs typeface="Poppins Light" panose="00000500000000000000"/>
                <a:sym typeface="Poppins Light" panose="00000500000000000000"/>
              </a:defRPr>
            </a:lvl9pPr>
          </a:lstStyle>
          <a:p/>
        </p:txBody>
      </p:sp>
      <p:sp>
        <p:nvSpPr>
          <p:cNvPr id="22" name="Google Shape;22;p12"/>
          <p:cNvSpPr/>
          <p:nvPr>
            <p:ph type="pic" idx="2"/>
          </p:nvPr>
        </p:nvSpPr>
        <p:spPr>
          <a:xfrm>
            <a:off x="5540829" y="1815411"/>
            <a:ext cx="6107113" cy="5003800"/>
          </a:xfrm>
          <a:prstGeom prst="rect">
            <a:avLst/>
          </a:prstGeom>
          <a:solidFill>
            <a:srgbClr val="F2F2F2"/>
          </a:solidFill>
          <a:ln>
            <a:noFill/>
          </a:ln>
        </p:spPr>
      </p:sp>
      <p:sp>
        <p:nvSpPr>
          <p:cNvPr id="23" name="Google Shape;23;p12"/>
          <p:cNvSpPr txBox="1"/>
          <p:nvPr>
            <p:ph type="body" idx="3"/>
          </p:nvPr>
        </p:nvSpPr>
        <p:spPr>
          <a:xfrm>
            <a:off x="361538" y="2012284"/>
            <a:ext cx="4985714" cy="1223042"/>
          </a:xfrm>
          <a:prstGeom prst="rect">
            <a:avLst/>
          </a:prstGeom>
          <a:noFill/>
          <a:ln>
            <a:noFill/>
          </a:ln>
        </p:spPr>
        <p:txBody>
          <a:bodyPr spcFirstLastPara="1" wrap="square" lIns="91425" tIns="45700" rIns="91425" bIns="45700" anchor="t" anchorCtr="0">
            <a:noAutofit/>
          </a:bodyPr>
          <a:lstStyle>
            <a:lvl1pPr marL="457200" marR="0" lvl="0" indent="-317500" algn="l" rtl="0">
              <a:lnSpc>
                <a:spcPct val="90000"/>
              </a:lnSpc>
              <a:spcBef>
                <a:spcPts val="1000"/>
              </a:spcBef>
              <a:spcAft>
                <a:spcPts val="0"/>
              </a:spcAft>
              <a:buClr>
                <a:srgbClr val="0070C0"/>
              </a:buClr>
              <a:buSzPts val="1400"/>
              <a:buFont typeface="Arial" panose="020B0604020202020204"/>
              <a:buChar char="•"/>
              <a:defRPr sz="1400" b="1" i="0" u="none" strike="noStrike" cap="none">
                <a:solidFill>
                  <a:schemeClr val="dk2"/>
                </a:solidFill>
                <a:latin typeface="Poppins Light" panose="00000500000000000000"/>
                <a:ea typeface="Poppins Light" panose="00000500000000000000"/>
                <a:cs typeface="Poppins Light" panose="00000500000000000000"/>
                <a:sym typeface="Poppins Light" panose="00000500000000000000"/>
              </a:defRPr>
            </a:lvl1pPr>
            <a:lvl2pPr marL="914400" marR="0" lvl="1" indent="-304800" algn="l" rtl="0">
              <a:lnSpc>
                <a:spcPct val="90000"/>
              </a:lnSpc>
              <a:spcBef>
                <a:spcPts val="500"/>
              </a:spcBef>
              <a:spcAft>
                <a:spcPts val="0"/>
              </a:spcAft>
              <a:buClr>
                <a:srgbClr val="0070C0"/>
              </a:buClr>
              <a:buSzPts val="1200"/>
              <a:buFont typeface="Poppins Light" panose="00000500000000000000"/>
              <a:buAutoNum type="arabicPeriod"/>
              <a:defRPr sz="1200" b="1" i="0" u="none" strike="noStrike" cap="none">
                <a:solidFill>
                  <a:srgbClr val="0070C0"/>
                </a:solidFill>
                <a:latin typeface="Poppins Light" panose="00000500000000000000"/>
                <a:ea typeface="Poppins Light" panose="00000500000000000000"/>
                <a:cs typeface="Poppins Light" panose="00000500000000000000"/>
                <a:sym typeface="Poppins Light" panose="00000500000000000000"/>
              </a:defRPr>
            </a:lvl2pPr>
            <a:lvl3pPr marL="1371600" marR="0" lvl="2" indent="-228600" algn="l" rtl="0">
              <a:lnSpc>
                <a:spcPct val="90000"/>
              </a:lnSpc>
              <a:spcBef>
                <a:spcPts val="500"/>
              </a:spcBef>
              <a:spcAft>
                <a:spcPts val="0"/>
              </a:spcAft>
              <a:buClr>
                <a:schemeClr val="dk2"/>
              </a:buClr>
              <a:buSzPts val="2000"/>
              <a:buFont typeface="Arial" panose="020B0604020202020204"/>
              <a:buNone/>
              <a:defRPr sz="2000" b="0" i="0" u="none" strike="noStrike" cap="none">
                <a:solidFill>
                  <a:schemeClr val="dk2"/>
                </a:solidFill>
                <a:latin typeface="Poppins Light" panose="00000500000000000000"/>
                <a:ea typeface="Poppins Light" panose="00000500000000000000"/>
                <a:cs typeface="Poppins Light" panose="00000500000000000000"/>
                <a:sym typeface="Poppins Light" panose="00000500000000000000"/>
              </a:defRPr>
            </a:lvl3pPr>
            <a:lvl4pPr marL="1828800" marR="0" lvl="3" indent="-228600" algn="l" rtl="0">
              <a:lnSpc>
                <a:spcPct val="90000"/>
              </a:lnSpc>
              <a:spcBef>
                <a:spcPts val="500"/>
              </a:spcBef>
              <a:spcAft>
                <a:spcPts val="0"/>
              </a:spcAft>
              <a:buClr>
                <a:schemeClr val="dk2"/>
              </a:buClr>
              <a:buSzPts val="1800"/>
              <a:buFont typeface="Arial" panose="020B0604020202020204"/>
              <a:buNone/>
              <a:defRPr sz="1800" b="0" i="0" u="none" strike="noStrike" cap="none">
                <a:solidFill>
                  <a:schemeClr val="dk2"/>
                </a:solidFill>
                <a:latin typeface="Poppins Light" panose="00000500000000000000"/>
                <a:ea typeface="Poppins Light" panose="00000500000000000000"/>
                <a:cs typeface="Poppins Light" panose="00000500000000000000"/>
                <a:sym typeface="Poppins Light" panose="00000500000000000000"/>
              </a:defRPr>
            </a:lvl4pPr>
            <a:lvl5pPr marL="2286000" marR="0" lvl="4" indent="-228600" algn="l" rtl="0">
              <a:lnSpc>
                <a:spcPct val="90000"/>
              </a:lnSpc>
              <a:spcBef>
                <a:spcPts val="500"/>
              </a:spcBef>
              <a:spcAft>
                <a:spcPts val="0"/>
              </a:spcAft>
              <a:buClr>
                <a:schemeClr val="dk2"/>
              </a:buClr>
              <a:buSzPts val="1800"/>
              <a:buFont typeface="Arial" panose="020B0604020202020204"/>
              <a:buNone/>
              <a:defRPr sz="1800" b="0" i="0" u="none" strike="noStrike" cap="none">
                <a:solidFill>
                  <a:schemeClr val="dk2"/>
                </a:solidFill>
                <a:latin typeface="Poppins Light" panose="00000500000000000000"/>
                <a:ea typeface="Poppins Light" panose="00000500000000000000"/>
                <a:cs typeface="Poppins Light" panose="00000500000000000000"/>
                <a:sym typeface="Poppins Light" panose="00000500000000000000"/>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Poppins Light" panose="00000500000000000000"/>
                <a:ea typeface="Poppins Light" panose="00000500000000000000"/>
                <a:cs typeface="Poppins Light" panose="00000500000000000000"/>
                <a:sym typeface="Poppins Light" panose="00000500000000000000"/>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Poppins Light" panose="00000500000000000000"/>
                <a:ea typeface="Poppins Light" panose="00000500000000000000"/>
                <a:cs typeface="Poppins Light" panose="00000500000000000000"/>
                <a:sym typeface="Poppins Light" panose="00000500000000000000"/>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Poppins Light" panose="00000500000000000000"/>
                <a:ea typeface="Poppins Light" panose="00000500000000000000"/>
                <a:cs typeface="Poppins Light" panose="00000500000000000000"/>
                <a:sym typeface="Poppins Light" panose="00000500000000000000"/>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Poppins Light" panose="00000500000000000000"/>
                <a:ea typeface="Poppins Light" panose="00000500000000000000"/>
                <a:cs typeface="Poppins Light" panose="00000500000000000000"/>
                <a:sym typeface="Poppins Light" panose="00000500000000000000"/>
              </a:defRPr>
            </a:lvl9pPr>
          </a:lstStyle>
          <a:p/>
        </p:txBody>
      </p:sp>
      <p:sp>
        <p:nvSpPr>
          <p:cNvPr id="24" name="Google Shape;24;p12"/>
          <p:cNvSpPr txBox="1"/>
          <p:nvPr>
            <p:ph type="body" idx="4"/>
          </p:nvPr>
        </p:nvSpPr>
        <p:spPr>
          <a:xfrm>
            <a:off x="231775" y="629261"/>
            <a:ext cx="10019591" cy="40594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2000"/>
              <a:buFont typeface="Arial" panose="020B0604020202020204"/>
              <a:buNone/>
              <a:defRPr sz="2000" b="0" i="0" u="none" strike="noStrike" cap="none">
                <a:solidFill>
                  <a:schemeClr val="dk1"/>
                </a:solidFill>
                <a:latin typeface="Poppins" panose="00000500000000000000"/>
                <a:ea typeface="Poppins" panose="00000500000000000000"/>
                <a:cs typeface="Poppins" panose="00000500000000000000"/>
                <a:sym typeface="Poppins" panose="00000500000000000000"/>
              </a:defRPr>
            </a:lvl1pPr>
            <a:lvl2pPr marL="914400" marR="0" lvl="1" indent="-381000" algn="l" rtl="0">
              <a:lnSpc>
                <a:spcPct val="90000"/>
              </a:lnSpc>
              <a:spcBef>
                <a:spcPts val="500"/>
              </a:spcBef>
              <a:spcAft>
                <a:spcPts val="0"/>
              </a:spcAft>
              <a:buClr>
                <a:srgbClr val="00B0F0"/>
              </a:buClr>
              <a:buSzPts val="2400"/>
              <a:buFont typeface="Arial" panose="020B0604020202020204"/>
              <a:buChar char="•"/>
              <a:defRPr sz="2400" b="0" i="0" u="none" strike="noStrike" cap="none">
                <a:solidFill>
                  <a:srgbClr val="00B0F0"/>
                </a:solidFill>
                <a:latin typeface="Poppins Light" panose="00000500000000000000"/>
                <a:ea typeface="Poppins Light" panose="00000500000000000000"/>
                <a:cs typeface="Poppins Light" panose="00000500000000000000"/>
                <a:sym typeface="Poppins Light" panose="00000500000000000000"/>
              </a:defRPr>
            </a:lvl2pPr>
            <a:lvl3pPr marL="1371600" marR="0" lvl="2" indent="-355600" algn="l" rtl="0">
              <a:lnSpc>
                <a:spcPct val="90000"/>
              </a:lnSpc>
              <a:spcBef>
                <a:spcPts val="500"/>
              </a:spcBef>
              <a:spcAft>
                <a:spcPts val="0"/>
              </a:spcAft>
              <a:buClr>
                <a:srgbClr val="00B0F0"/>
              </a:buClr>
              <a:buSzPts val="2000"/>
              <a:buFont typeface="Arial" panose="020B0604020202020204"/>
              <a:buChar char="•"/>
              <a:defRPr sz="2000" b="0" i="0" u="none" strike="noStrike" cap="none">
                <a:solidFill>
                  <a:srgbClr val="00B0F0"/>
                </a:solidFill>
                <a:latin typeface="Poppins Light" panose="00000500000000000000"/>
                <a:ea typeface="Poppins Light" panose="00000500000000000000"/>
                <a:cs typeface="Poppins Light" panose="00000500000000000000"/>
                <a:sym typeface="Poppins Light" panose="00000500000000000000"/>
              </a:defRPr>
            </a:lvl3pPr>
            <a:lvl4pPr marL="1828800" marR="0" lvl="3" indent="-342900" algn="l" rtl="0">
              <a:lnSpc>
                <a:spcPct val="90000"/>
              </a:lnSpc>
              <a:spcBef>
                <a:spcPts val="500"/>
              </a:spcBef>
              <a:spcAft>
                <a:spcPts val="0"/>
              </a:spcAft>
              <a:buClr>
                <a:srgbClr val="00B0F0"/>
              </a:buClr>
              <a:buSzPts val="1800"/>
              <a:buFont typeface="Arial" panose="020B0604020202020204"/>
              <a:buChar char="•"/>
              <a:defRPr sz="1800" b="0" i="0" u="none" strike="noStrike" cap="none">
                <a:solidFill>
                  <a:srgbClr val="00B0F0"/>
                </a:solidFill>
                <a:latin typeface="Poppins Light" panose="00000500000000000000"/>
                <a:ea typeface="Poppins Light" panose="00000500000000000000"/>
                <a:cs typeface="Poppins Light" panose="00000500000000000000"/>
                <a:sym typeface="Poppins Light" panose="00000500000000000000"/>
              </a:defRPr>
            </a:lvl4pPr>
            <a:lvl5pPr marL="2286000" marR="0" lvl="4" indent="-342900" algn="l" rtl="0">
              <a:lnSpc>
                <a:spcPct val="90000"/>
              </a:lnSpc>
              <a:spcBef>
                <a:spcPts val="500"/>
              </a:spcBef>
              <a:spcAft>
                <a:spcPts val="0"/>
              </a:spcAft>
              <a:buClr>
                <a:srgbClr val="00B0F0"/>
              </a:buClr>
              <a:buSzPts val="1800"/>
              <a:buFont typeface="Arial" panose="020B0604020202020204"/>
              <a:buChar char="•"/>
              <a:defRPr sz="1800" b="0" i="0" u="none" strike="noStrike" cap="none">
                <a:solidFill>
                  <a:srgbClr val="00B0F0"/>
                </a:solidFill>
                <a:latin typeface="Poppins Light" panose="00000500000000000000"/>
                <a:ea typeface="Poppins Light" panose="00000500000000000000"/>
                <a:cs typeface="Poppins Light" panose="00000500000000000000"/>
                <a:sym typeface="Poppins Light" panose="00000500000000000000"/>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Poppins Light" panose="00000500000000000000"/>
                <a:ea typeface="Poppins Light" panose="00000500000000000000"/>
                <a:cs typeface="Poppins Light" panose="00000500000000000000"/>
                <a:sym typeface="Poppins Light" panose="00000500000000000000"/>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Poppins Light" panose="00000500000000000000"/>
                <a:ea typeface="Poppins Light" panose="00000500000000000000"/>
                <a:cs typeface="Poppins Light" panose="00000500000000000000"/>
                <a:sym typeface="Poppins Light" panose="00000500000000000000"/>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Poppins Light" panose="00000500000000000000"/>
                <a:ea typeface="Poppins Light" panose="00000500000000000000"/>
                <a:cs typeface="Poppins Light" panose="00000500000000000000"/>
                <a:sym typeface="Poppins Light" panose="00000500000000000000"/>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Poppins Light" panose="00000500000000000000"/>
                <a:ea typeface="Poppins Light" panose="00000500000000000000"/>
                <a:cs typeface="Poppins Light" panose="00000500000000000000"/>
                <a:sym typeface="Poppins Light" panose="00000500000000000000"/>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4_Custom Layout">
  <p:cSld name="4_Custom Layout">
    <p:spTree>
      <p:nvGrpSpPr>
        <p:cNvPr id="25" name="Shape 25"/>
        <p:cNvGrpSpPr/>
        <p:nvPr/>
      </p:nvGrpSpPr>
      <p:grpSpPr>
        <a:xfrm>
          <a:off x="0" y="0"/>
          <a:ext cx="0" cy="0"/>
          <a:chOff x="0" y="0"/>
          <a:chExt cx="0" cy="0"/>
        </a:xfrm>
      </p:grpSpPr>
      <p:sp>
        <p:nvSpPr>
          <p:cNvPr id="26" name="Google Shape;26;p13"/>
          <p:cNvSpPr txBox="1"/>
          <p:nvPr>
            <p:ph type="body" idx="1"/>
          </p:nvPr>
        </p:nvSpPr>
        <p:spPr>
          <a:xfrm>
            <a:off x="347890" y="1064692"/>
            <a:ext cx="10019591" cy="40594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2000"/>
              <a:buFont typeface="Arial" panose="020B0604020202020204"/>
              <a:buNone/>
              <a:defRPr sz="2000" b="0" i="0" u="none" strike="noStrike" cap="none">
                <a:solidFill>
                  <a:schemeClr val="dk1"/>
                </a:solidFill>
                <a:latin typeface="Poppins" panose="00000500000000000000"/>
                <a:ea typeface="Poppins" panose="00000500000000000000"/>
                <a:cs typeface="Poppins" panose="00000500000000000000"/>
                <a:sym typeface="Poppins" panose="00000500000000000000"/>
              </a:defRPr>
            </a:lvl1pPr>
            <a:lvl2pPr marL="914400" marR="0" lvl="1" indent="-381000" algn="l" rtl="0">
              <a:lnSpc>
                <a:spcPct val="90000"/>
              </a:lnSpc>
              <a:spcBef>
                <a:spcPts val="500"/>
              </a:spcBef>
              <a:spcAft>
                <a:spcPts val="0"/>
              </a:spcAft>
              <a:buClr>
                <a:srgbClr val="00B0F0"/>
              </a:buClr>
              <a:buSzPts val="2400"/>
              <a:buFont typeface="Arial" panose="020B0604020202020204"/>
              <a:buChar char="•"/>
              <a:defRPr sz="2400" b="0" i="0" u="none" strike="noStrike" cap="none">
                <a:solidFill>
                  <a:srgbClr val="00B0F0"/>
                </a:solidFill>
                <a:latin typeface="Poppins Light" panose="00000500000000000000"/>
                <a:ea typeface="Poppins Light" panose="00000500000000000000"/>
                <a:cs typeface="Poppins Light" panose="00000500000000000000"/>
                <a:sym typeface="Poppins Light" panose="00000500000000000000"/>
              </a:defRPr>
            </a:lvl2pPr>
            <a:lvl3pPr marL="1371600" marR="0" lvl="2" indent="-355600" algn="l" rtl="0">
              <a:lnSpc>
                <a:spcPct val="90000"/>
              </a:lnSpc>
              <a:spcBef>
                <a:spcPts val="500"/>
              </a:spcBef>
              <a:spcAft>
                <a:spcPts val="0"/>
              </a:spcAft>
              <a:buClr>
                <a:srgbClr val="00B0F0"/>
              </a:buClr>
              <a:buSzPts val="2000"/>
              <a:buFont typeface="Arial" panose="020B0604020202020204"/>
              <a:buChar char="•"/>
              <a:defRPr sz="2000" b="0" i="0" u="none" strike="noStrike" cap="none">
                <a:solidFill>
                  <a:srgbClr val="00B0F0"/>
                </a:solidFill>
                <a:latin typeface="Poppins Light" panose="00000500000000000000"/>
                <a:ea typeface="Poppins Light" panose="00000500000000000000"/>
                <a:cs typeface="Poppins Light" panose="00000500000000000000"/>
                <a:sym typeface="Poppins Light" panose="00000500000000000000"/>
              </a:defRPr>
            </a:lvl3pPr>
            <a:lvl4pPr marL="1828800" marR="0" lvl="3" indent="-342900" algn="l" rtl="0">
              <a:lnSpc>
                <a:spcPct val="90000"/>
              </a:lnSpc>
              <a:spcBef>
                <a:spcPts val="500"/>
              </a:spcBef>
              <a:spcAft>
                <a:spcPts val="0"/>
              </a:spcAft>
              <a:buClr>
                <a:srgbClr val="00B0F0"/>
              </a:buClr>
              <a:buSzPts val="1800"/>
              <a:buFont typeface="Arial" panose="020B0604020202020204"/>
              <a:buChar char="•"/>
              <a:defRPr sz="1800" b="0" i="0" u="none" strike="noStrike" cap="none">
                <a:solidFill>
                  <a:srgbClr val="00B0F0"/>
                </a:solidFill>
                <a:latin typeface="Poppins Light" panose="00000500000000000000"/>
                <a:ea typeface="Poppins Light" panose="00000500000000000000"/>
                <a:cs typeface="Poppins Light" panose="00000500000000000000"/>
                <a:sym typeface="Poppins Light" panose="00000500000000000000"/>
              </a:defRPr>
            </a:lvl4pPr>
            <a:lvl5pPr marL="2286000" marR="0" lvl="4" indent="-342900" algn="l" rtl="0">
              <a:lnSpc>
                <a:spcPct val="90000"/>
              </a:lnSpc>
              <a:spcBef>
                <a:spcPts val="500"/>
              </a:spcBef>
              <a:spcAft>
                <a:spcPts val="0"/>
              </a:spcAft>
              <a:buClr>
                <a:srgbClr val="00B0F0"/>
              </a:buClr>
              <a:buSzPts val="1800"/>
              <a:buFont typeface="Arial" panose="020B0604020202020204"/>
              <a:buChar char="•"/>
              <a:defRPr sz="1800" b="0" i="0" u="none" strike="noStrike" cap="none">
                <a:solidFill>
                  <a:srgbClr val="00B0F0"/>
                </a:solidFill>
                <a:latin typeface="Poppins Light" panose="00000500000000000000"/>
                <a:ea typeface="Poppins Light" panose="00000500000000000000"/>
                <a:cs typeface="Poppins Light" panose="00000500000000000000"/>
                <a:sym typeface="Poppins Light" panose="00000500000000000000"/>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Poppins Light" panose="00000500000000000000"/>
                <a:ea typeface="Poppins Light" panose="00000500000000000000"/>
                <a:cs typeface="Poppins Light" panose="00000500000000000000"/>
                <a:sym typeface="Poppins Light" panose="00000500000000000000"/>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Poppins Light" panose="00000500000000000000"/>
                <a:ea typeface="Poppins Light" panose="00000500000000000000"/>
                <a:cs typeface="Poppins Light" panose="00000500000000000000"/>
                <a:sym typeface="Poppins Light" panose="00000500000000000000"/>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Poppins Light" panose="00000500000000000000"/>
                <a:ea typeface="Poppins Light" panose="00000500000000000000"/>
                <a:cs typeface="Poppins Light" panose="00000500000000000000"/>
                <a:sym typeface="Poppins Light" panose="00000500000000000000"/>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Poppins Light" panose="00000500000000000000"/>
                <a:ea typeface="Poppins Light" panose="00000500000000000000"/>
                <a:cs typeface="Poppins Light" panose="00000500000000000000"/>
                <a:sym typeface="Poppins Light" panose="00000500000000000000"/>
              </a:defRPr>
            </a:lvl9pPr>
          </a:lstStyle>
          <a:p/>
        </p:txBody>
      </p:sp>
      <p:sp>
        <p:nvSpPr>
          <p:cNvPr id="27" name="Google Shape;27;p13"/>
          <p:cNvSpPr txBox="1"/>
          <p:nvPr>
            <p:ph type="body" idx="2"/>
          </p:nvPr>
        </p:nvSpPr>
        <p:spPr>
          <a:xfrm>
            <a:off x="347890" y="1521892"/>
            <a:ext cx="10019591" cy="40594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1400"/>
              <a:buFont typeface="Arial" panose="020B0604020202020204"/>
              <a:buNone/>
              <a:defRPr sz="1400" b="0" i="0" u="none" strike="noStrike" cap="none">
                <a:solidFill>
                  <a:schemeClr val="dk1"/>
                </a:solidFill>
                <a:latin typeface="Poppins" panose="00000500000000000000"/>
                <a:ea typeface="Poppins" panose="00000500000000000000"/>
                <a:cs typeface="Poppins" panose="00000500000000000000"/>
                <a:sym typeface="Poppins" panose="00000500000000000000"/>
              </a:defRPr>
            </a:lvl1pPr>
            <a:lvl2pPr marL="914400" marR="0" lvl="1" indent="-317500" algn="l" rtl="0">
              <a:lnSpc>
                <a:spcPct val="90000"/>
              </a:lnSpc>
              <a:spcBef>
                <a:spcPts val="500"/>
              </a:spcBef>
              <a:spcAft>
                <a:spcPts val="0"/>
              </a:spcAft>
              <a:buClr>
                <a:srgbClr val="00B0F0"/>
              </a:buClr>
              <a:buSzPts val="1400"/>
              <a:buFont typeface="Arial" panose="020B0604020202020204"/>
              <a:buChar char="•"/>
              <a:defRPr sz="1400" b="0" i="0" u="none" strike="noStrike" cap="none">
                <a:solidFill>
                  <a:srgbClr val="00B0F0"/>
                </a:solidFill>
                <a:latin typeface="Poppins Light" panose="00000500000000000000"/>
                <a:ea typeface="Poppins Light" panose="00000500000000000000"/>
                <a:cs typeface="Poppins Light" panose="00000500000000000000"/>
                <a:sym typeface="Poppins Light" panose="00000500000000000000"/>
              </a:defRPr>
            </a:lvl2pPr>
            <a:lvl3pPr marL="1371600" marR="0" lvl="2" indent="-355600" algn="l" rtl="0">
              <a:lnSpc>
                <a:spcPct val="90000"/>
              </a:lnSpc>
              <a:spcBef>
                <a:spcPts val="500"/>
              </a:spcBef>
              <a:spcAft>
                <a:spcPts val="0"/>
              </a:spcAft>
              <a:buClr>
                <a:srgbClr val="00B0F0"/>
              </a:buClr>
              <a:buSzPts val="2000"/>
              <a:buFont typeface="Arial" panose="020B0604020202020204"/>
              <a:buChar char="•"/>
              <a:defRPr sz="2000" b="0" i="0" u="none" strike="noStrike" cap="none">
                <a:solidFill>
                  <a:srgbClr val="00B0F0"/>
                </a:solidFill>
                <a:latin typeface="Poppins Light" panose="00000500000000000000"/>
                <a:ea typeface="Poppins Light" panose="00000500000000000000"/>
                <a:cs typeface="Poppins Light" panose="00000500000000000000"/>
                <a:sym typeface="Poppins Light" panose="00000500000000000000"/>
              </a:defRPr>
            </a:lvl3pPr>
            <a:lvl4pPr marL="1828800" marR="0" lvl="3" indent="-342900" algn="l" rtl="0">
              <a:lnSpc>
                <a:spcPct val="90000"/>
              </a:lnSpc>
              <a:spcBef>
                <a:spcPts val="500"/>
              </a:spcBef>
              <a:spcAft>
                <a:spcPts val="0"/>
              </a:spcAft>
              <a:buClr>
                <a:srgbClr val="00B0F0"/>
              </a:buClr>
              <a:buSzPts val="1800"/>
              <a:buFont typeface="Arial" panose="020B0604020202020204"/>
              <a:buChar char="•"/>
              <a:defRPr sz="1800" b="0" i="0" u="none" strike="noStrike" cap="none">
                <a:solidFill>
                  <a:srgbClr val="00B0F0"/>
                </a:solidFill>
                <a:latin typeface="Poppins Light" panose="00000500000000000000"/>
                <a:ea typeface="Poppins Light" panose="00000500000000000000"/>
                <a:cs typeface="Poppins Light" panose="00000500000000000000"/>
                <a:sym typeface="Poppins Light" panose="00000500000000000000"/>
              </a:defRPr>
            </a:lvl4pPr>
            <a:lvl5pPr marL="2286000" marR="0" lvl="4" indent="-342900" algn="l" rtl="0">
              <a:lnSpc>
                <a:spcPct val="90000"/>
              </a:lnSpc>
              <a:spcBef>
                <a:spcPts val="500"/>
              </a:spcBef>
              <a:spcAft>
                <a:spcPts val="0"/>
              </a:spcAft>
              <a:buClr>
                <a:srgbClr val="00B0F0"/>
              </a:buClr>
              <a:buSzPts val="1800"/>
              <a:buFont typeface="Arial" panose="020B0604020202020204"/>
              <a:buChar char="•"/>
              <a:defRPr sz="1800" b="0" i="0" u="none" strike="noStrike" cap="none">
                <a:solidFill>
                  <a:srgbClr val="00B0F0"/>
                </a:solidFill>
                <a:latin typeface="Poppins Light" panose="00000500000000000000"/>
                <a:ea typeface="Poppins Light" panose="00000500000000000000"/>
                <a:cs typeface="Poppins Light" panose="00000500000000000000"/>
                <a:sym typeface="Poppins Light" panose="00000500000000000000"/>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Poppins Light" panose="00000500000000000000"/>
                <a:ea typeface="Poppins Light" panose="00000500000000000000"/>
                <a:cs typeface="Poppins Light" panose="00000500000000000000"/>
                <a:sym typeface="Poppins Light" panose="00000500000000000000"/>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Poppins Light" panose="00000500000000000000"/>
                <a:ea typeface="Poppins Light" panose="00000500000000000000"/>
                <a:cs typeface="Poppins Light" panose="00000500000000000000"/>
                <a:sym typeface="Poppins Light" panose="00000500000000000000"/>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Poppins Light" panose="00000500000000000000"/>
                <a:ea typeface="Poppins Light" panose="00000500000000000000"/>
                <a:cs typeface="Poppins Light" panose="00000500000000000000"/>
                <a:sym typeface="Poppins Light" panose="00000500000000000000"/>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Poppins Light" panose="00000500000000000000"/>
                <a:ea typeface="Poppins Light" panose="00000500000000000000"/>
                <a:cs typeface="Poppins Light" panose="00000500000000000000"/>
                <a:sym typeface="Poppins Light" panose="00000500000000000000"/>
              </a:defRPr>
            </a:lvl9pPr>
          </a:lstStyle>
          <a:p/>
        </p:txBody>
      </p:sp>
      <p:sp>
        <p:nvSpPr>
          <p:cNvPr id="28" name="Google Shape;28;p13"/>
          <p:cNvSpPr/>
          <p:nvPr>
            <p:ph type="dgm" idx="3"/>
          </p:nvPr>
        </p:nvSpPr>
        <p:spPr>
          <a:xfrm>
            <a:off x="1466396" y="3397583"/>
            <a:ext cx="3194825" cy="1954212"/>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1000"/>
              <a:buFont typeface="Arial" panose="020B0604020202020204"/>
              <a:buChar char="•"/>
              <a:defRPr sz="1000" b="0" i="0" u="none" strike="noStrike" cap="none">
                <a:solidFill>
                  <a:schemeClr val="dk1"/>
                </a:solidFill>
                <a:latin typeface="Poppins Light" panose="00000500000000000000"/>
                <a:ea typeface="Poppins Light" panose="00000500000000000000"/>
                <a:cs typeface="Poppins Light" panose="00000500000000000000"/>
                <a:sym typeface="Poppins Light" panose="00000500000000000000"/>
              </a:defRPr>
            </a:lvl1pPr>
            <a:lvl2pPr marR="0" lvl="1"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Poppins Light" panose="00000500000000000000"/>
                <a:ea typeface="Poppins Light" panose="00000500000000000000"/>
                <a:cs typeface="Poppins Light" panose="00000500000000000000"/>
                <a:sym typeface="Poppins Light" panose="00000500000000000000"/>
              </a:defRPr>
            </a:lvl2pPr>
            <a:lvl3pPr marR="0" lvl="2"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Poppins Light" panose="00000500000000000000"/>
                <a:ea typeface="Poppins Light" panose="00000500000000000000"/>
                <a:cs typeface="Poppins Light" panose="00000500000000000000"/>
                <a:sym typeface="Poppins Light" panose="00000500000000000000"/>
              </a:defRPr>
            </a:lvl3pPr>
            <a:lvl4pPr marR="0" lvl="3"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Poppins Light" panose="00000500000000000000"/>
                <a:ea typeface="Poppins Light" panose="00000500000000000000"/>
                <a:cs typeface="Poppins Light" panose="00000500000000000000"/>
                <a:sym typeface="Poppins Light" panose="00000500000000000000"/>
              </a:defRPr>
            </a:lvl4pPr>
            <a:lvl5pPr marR="0" lvl="4"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Poppins Light" panose="00000500000000000000"/>
                <a:ea typeface="Poppins Light" panose="00000500000000000000"/>
                <a:cs typeface="Poppins Light" panose="00000500000000000000"/>
                <a:sym typeface="Poppins Light" panose="00000500000000000000"/>
              </a:defRPr>
            </a:lvl5pPr>
            <a:lvl6pPr marR="0" lvl="5"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Poppins Light" panose="00000500000000000000"/>
                <a:ea typeface="Poppins Light" panose="00000500000000000000"/>
                <a:cs typeface="Poppins Light" panose="00000500000000000000"/>
                <a:sym typeface="Poppins Light" panose="00000500000000000000"/>
              </a:defRPr>
            </a:lvl6pPr>
            <a:lvl7pPr marR="0" lvl="6"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Poppins Light" panose="00000500000000000000"/>
                <a:ea typeface="Poppins Light" panose="00000500000000000000"/>
                <a:cs typeface="Poppins Light" panose="00000500000000000000"/>
                <a:sym typeface="Poppins Light" panose="00000500000000000000"/>
              </a:defRPr>
            </a:lvl7pPr>
            <a:lvl8pPr marR="0" lvl="7"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Poppins Light" panose="00000500000000000000"/>
                <a:ea typeface="Poppins Light" panose="00000500000000000000"/>
                <a:cs typeface="Poppins Light" panose="00000500000000000000"/>
                <a:sym typeface="Poppins Light" panose="00000500000000000000"/>
              </a:defRPr>
            </a:lvl8pPr>
            <a:lvl9pPr marR="0" lvl="8"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Poppins Light" panose="00000500000000000000"/>
                <a:ea typeface="Poppins Light" panose="00000500000000000000"/>
                <a:cs typeface="Poppins Light" panose="00000500000000000000"/>
                <a:sym typeface="Poppins Light" panose="00000500000000000000"/>
              </a:defRPr>
            </a:lvl9pPr>
          </a:lstStyle>
          <a:p/>
        </p:txBody>
      </p:sp>
      <p:sp>
        <p:nvSpPr>
          <p:cNvPr id="29" name="Google Shape;29;p13"/>
          <p:cNvSpPr/>
          <p:nvPr>
            <p:ph type="dgm" idx="4"/>
          </p:nvPr>
        </p:nvSpPr>
        <p:spPr>
          <a:xfrm>
            <a:off x="7172656" y="3397583"/>
            <a:ext cx="3194825" cy="1954212"/>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1000"/>
              <a:buFont typeface="Arial" panose="020B0604020202020204"/>
              <a:buChar char="•"/>
              <a:defRPr sz="1000" b="0" i="0" u="none" strike="noStrike" cap="none">
                <a:solidFill>
                  <a:schemeClr val="dk1"/>
                </a:solidFill>
                <a:latin typeface="Poppins Light" panose="00000500000000000000"/>
                <a:ea typeface="Poppins Light" panose="00000500000000000000"/>
                <a:cs typeface="Poppins Light" panose="00000500000000000000"/>
                <a:sym typeface="Poppins Light" panose="00000500000000000000"/>
              </a:defRPr>
            </a:lvl1pPr>
            <a:lvl2pPr marR="0" lvl="1"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Poppins Light" panose="00000500000000000000"/>
                <a:ea typeface="Poppins Light" panose="00000500000000000000"/>
                <a:cs typeface="Poppins Light" panose="00000500000000000000"/>
                <a:sym typeface="Poppins Light" panose="00000500000000000000"/>
              </a:defRPr>
            </a:lvl2pPr>
            <a:lvl3pPr marR="0" lvl="2"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Poppins Light" panose="00000500000000000000"/>
                <a:ea typeface="Poppins Light" panose="00000500000000000000"/>
                <a:cs typeface="Poppins Light" panose="00000500000000000000"/>
                <a:sym typeface="Poppins Light" panose="00000500000000000000"/>
              </a:defRPr>
            </a:lvl3pPr>
            <a:lvl4pPr marR="0" lvl="3"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Poppins Light" panose="00000500000000000000"/>
                <a:ea typeface="Poppins Light" panose="00000500000000000000"/>
                <a:cs typeface="Poppins Light" panose="00000500000000000000"/>
                <a:sym typeface="Poppins Light" panose="00000500000000000000"/>
              </a:defRPr>
            </a:lvl4pPr>
            <a:lvl5pPr marR="0" lvl="4"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Poppins Light" panose="00000500000000000000"/>
                <a:ea typeface="Poppins Light" panose="00000500000000000000"/>
                <a:cs typeface="Poppins Light" panose="00000500000000000000"/>
                <a:sym typeface="Poppins Light" panose="00000500000000000000"/>
              </a:defRPr>
            </a:lvl5pPr>
            <a:lvl6pPr marR="0" lvl="5"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Poppins Light" panose="00000500000000000000"/>
                <a:ea typeface="Poppins Light" panose="00000500000000000000"/>
                <a:cs typeface="Poppins Light" panose="00000500000000000000"/>
                <a:sym typeface="Poppins Light" panose="00000500000000000000"/>
              </a:defRPr>
            </a:lvl6pPr>
            <a:lvl7pPr marR="0" lvl="6"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Poppins Light" panose="00000500000000000000"/>
                <a:ea typeface="Poppins Light" panose="00000500000000000000"/>
                <a:cs typeface="Poppins Light" panose="00000500000000000000"/>
                <a:sym typeface="Poppins Light" panose="00000500000000000000"/>
              </a:defRPr>
            </a:lvl7pPr>
            <a:lvl8pPr marR="0" lvl="7"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Poppins Light" panose="00000500000000000000"/>
                <a:ea typeface="Poppins Light" panose="00000500000000000000"/>
                <a:cs typeface="Poppins Light" panose="00000500000000000000"/>
                <a:sym typeface="Poppins Light" panose="00000500000000000000"/>
              </a:defRPr>
            </a:lvl8pPr>
            <a:lvl9pPr marR="0" lvl="8"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Poppins Light" panose="00000500000000000000"/>
                <a:ea typeface="Poppins Light" panose="00000500000000000000"/>
                <a:cs typeface="Poppins Light" panose="00000500000000000000"/>
                <a:sym typeface="Poppins Light" panose="00000500000000000000"/>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5_Custom Layout">
  <p:cSld name="5_Custom Layout">
    <p:spTree>
      <p:nvGrpSpPr>
        <p:cNvPr id="30" name="Shape 30"/>
        <p:cNvGrpSpPr/>
        <p:nvPr/>
      </p:nvGrpSpPr>
      <p:grpSpPr>
        <a:xfrm>
          <a:off x="0" y="0"/>
          <a:ext cx="0" cy="0"/>
          <a:chOff x="0" y="0"/>
          <a:chExt cx="0" cy="0"/>
        </a:xfrm>
      </p:grpSpPr>
      <p:sp>
        <p:nvSpPr>
          <p:cNvPr id="31" name="Google Shape;31;p14"/>
          <p:cNvSpPr txBox="1"/>
          <p:nvPr>
            <p:ph type="body" idx="1"/>
          </p:nvPr>
        </p:nvSpPr>
        <p:spPr>
          <a:xfrm>
            <a:off x="318861" y="867042"/>
            <a:ext cx="10019591" cy="40594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2000"/>
              <a:buFont typeface="Arial" panose="020B0604020202020204"/>
              <a:buNone/>
              <a:defRPr sz="2000" b="0" i="0" u="none" strike="noStrike" cap="none">
                <a:solidFill>
                  <a:schemeClr val="dk1"/>
                </a:solidFill>
                <a:latin typeface="Poppins" panose="00000500000000000000"/>
                <a:ea typeface="Poppins" panose="00000500000000000000"/>
                <a:cs typeface="Poppins" panose="00000500000000000000"/>
                <a:sym typeface="Poppins" panose="00000500000000000000"/>
              </a:defRPr>
            </a:lvl1pPr>
            <a:lvl2pPr marL="914400" marR="0" lvl="1" indent="-381000" algn="l" rtl="0">
              <a:lnSpc>
                <a:spcPct val="90000"/>
              </a:lnSpc>
              <a:spcBef>
                <a:spcPts val="500"/>
              </a:spcBef>
              <a:spcAft>
                <a:spcPts val="0"/>
              </a:spcAft>
              <a:buClr>
                <a:srgbClr val="00B0F0"/>
              </a:buClr>
              <a:buSzPts val="2400"/>
              <a:buFont typeface="Arial" panose="020B0604020202020204"/>
              <a:buChar char="•"/>
              <a:defRPr sz="2400" b="0" i="0" u="none" strike="noStrike" cap="none">
                <a:solidFill>
                  <a:srgbClr val="00B0F0"/>
                </a:solidFill>
                <a:latin typeface="Poppins Light" panose="00000500000000000000"/>
                <a:ea typeface="Poppins Light" panose="00000500000000000000"/>
                <a:cs typeface="Poppins Light" panose="00000500000000000000"/>
                <a:sym typeface="Poppins Light" panose="00000500000000000000"/>
              </a:defRPr>
            </a:lvl2pPr>
            <a:lvl3pPr marL="1371600" marR="0" lvl="2" indent="-355600" algn="l" rtl="0">
              <a:lnSpc>
                <a:spcPct val="90000"/>
              </a:lnSpc>
              <a:spcBef>
                <a:spcPts val="500"/>
              </a:spcBef>
              <a:spcAft>
                <a:spcPts val="0"/>
              </a:spcAft>
              <a:buClr>
                <a:srgbClr val="00B0F0"/>
              </a:buClr>
              <a:buSzPts val="2000"/>
              <a:buFont typeface="Arial" panose="020B0604020202020204"/>
              <a:buChar char="•"/>
              <a:defRPr sz="2000" b="0" i="0" u="none" strike="noStrike" cap="none">
                <a:solidFill>
                  <a:srgbClr val="00B0F0"/>
                </a:solidFill>
                <a:latin typeface="Poppins Light" panose="00000500000000000000"/>
                <a:ea typeface="Poppins Light" panose="00000500000000000000"/>
                <a:cs typeface="Poppins Light" panose="00000500000000000000"/>
                <a:sym typeface="Poppins Light" panose="00000500000000000000"/>
              </a:defRPr>
            </a:lvl3pPr>
            <a:lvl4pPr marL="1828800" marR="0" lvl="3" indent="-342900" algn="l" rtl="0">
              <a:lnSpc>
                <a:spcPct val="90000"/>
              </a:lnSpc>
              <a:spcBef>
                <a:spcPts val="500"/>
              </a:spcBef>
              <a:spcAft>
                <a:spcPts val="0"/>
              </a:spcAft>
              <a:buClr>
                <a:srgbClr val="00B0F0"/>
              </a:buClr>
              <a:buSzPts val="1800"/>
              <a:buFont typeface="Arial" panose="020B0604020202020204"/>
              <a:buChar char="•"/>
              <a:defRPr sz="1800" b="0" i="0" u="none" strike="noStrike" cap="none">
                <a:solidFill>
                  <a:srgbClr val="00B0F0"/>
                </a:solidFill>
                <a:latin typeface="Poppins Light" panose="00000500000000000000"/>
                <a:ea typeface="Poppins Light" panose="00000500000000000000"/>
                <a:cs typeface="Poppins Light" panose="00000500000000000000"/>
                <a:sym typeface="Poppins Light" panose="00000500000000000000"/>
              </a:defRPr>
            </a:lvl4pPr>
            <a:lvl5pPr marL="2286000" marR="0" lvl="4" indent="-342900" algn="l" rtl="0">
              <a:lnSpc>
                <a:spcPct val="90000"/>
              </a:lnSpc>
              <a:spcBef>
                <a:spcPts val="500"/>
              </a:spcBef>
              <a:spcAft>
                <a:spcPts val="0"/>
              </a:spcAft>
              <a:buClr>
                <a:srgbClr val="00B0F0"/>
              </a:buClr>
              <a:buSzPts val="1800"/>
              <a:buFont typeface="Arial" panose="020B0604020202020204"/>
              <a:buChar char="•"/>
              <a:defRPr sz="1800" b="0" i="0" u="none" strike="noStrike" cap="none">
                <a:solidFill>
                  <a:srgbClr val="00B0F0"/>
                </a:solidFill>
                <a:latin typeface="Poppins Light" panose="00000500000000000000"/>
                <a:ea typeface="Poppins Light" panose="00000500000000000000"/>
                <a:cs typeface="Poppins Light" panose="00000500000000000000"/>
                <a:sym typeface="Poppins Light" panose="00000500000000000000"/>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Poppins Light" panose="00000500000000000000"/>
                <a:ea typeface="Poppins Light" panose="00000500000000000000"/>
                <a:cs typeface="Poppins Light" panose="00000500000000000000"/>
                <a:sym typeface="Poppins Light" panose="00000500000000000000"/>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Poppins Light" panose="00000500000000000000"/>
                <a:ea typeface="Poppins Light" panose="00000500000000000000"/>
                <a:cs typeface="Poppins Light" panose="00000500000000000000"/>
                <a:sym typeface="Poppins Light" panose="00000500000000000000"/>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Poppins Light" panose="00000500000000000000"/>
                <a:ea typeface="Poppins Light" panose="00000500000000000000"/>
                <a:cs typeface="Poppins Light" panose="00000500000000000000"/>
                <a:sym typeface="Poppins Light" panose="00000500000000000000"/>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Poppins Light" panose="00000500000000000000"/>
                <a:ea typeface="Poppins Light" panose="00000500000000000000"/>
                <a:cs typeface="Poppins Light" panose="00000500000000000000"/>
                <a:sym typeface="Poppins Light" panose="00000500000000000000"/>
              </a:defRPr>
            </a:lvl9pPr>
          </a:lstStyle>
          <a:p/>
        </p:txBody>
      </p:sp>
      <p:sp>
        <p:nvSpPr>
          <p:cNvPr id="32" name="Google Shape;32;p14"/>
          <p:cNvSpPr txBox="1"/>
          <p:nvPr>
            <p:ph type="body" idx="2"/>
          </p:nvPr>
        </p:nvSpPr>
        <p:spPr>
          <a:xfrm>
            <a:off x="318861" y="1324242"/>
            <a:ext cx="10019591" cy="40594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1400"/>
              <a:buFont typeface="Arial" panose="020B0604020202020204"/>
              <a:buNone/>
              <a:defRPr sz="1400" b="0" i="0" u="none" strike="noStrike" cap="none">
                <a:solidFill>
                  <a:schemeClr val="dk1"/>
                </a:solidFill>
                <a:latin typeface="Poppins" panose="00000500000000000000"/>
                <a:ea typeface="Poppins" panose="00000500000000000000"/>
                <a:cs typeface="Poppins" panose="00000500000000000000"/>
                <a:sym typeface="Poppins" panose="00000500000000000000"/>
              </a:defRPr>
            </a:lvl1pPr>
            <a:lvl2pPr marL="914400" marR="0" lvl="1" indent="-317500" algn="l" rtl="0">
              <a:lnSpc>
                <a:spcPct val="90000"/>
              </a:lnSpc>
              <a:spcBef>
                <a:spcPts val="500"/>
              </a:spcBef>
              <a:spcAft>
                <a:spcPts val="0"/>
              </a:spcAft>
              <a:buClr>
                <a:srgbClr val="00B0F0"/>
              </a:buClr>
              <a:buSzPts val="1400"/>
              <a:buFont typeface="Arial" panose="020B0604020202020204"/>
              <a:buChar char="•"/>
              <a:defRPr sz="1400" b="0" i="0" u="none" strike="noStrike" cap="none">
                <a:solidFill>
                  <a:srgbClr val="00B0F0"/>
                </a:solidFill>
                <a:latin typeface="Poppins Light" panose="00000500000000000000"/>
                <a:ea typeface="Poppins Light" panose="00000500000000000000"/>
                <a:cs typeface="Poppins Light" panose="00000500000000000000"/>
                <a:sym typeface="Poppins Light" panose="00000500000000000000"/>
              </a:defRPr>
            </a:lvl2pPr>
            <a:lvl3pPr marL="1371600" marR="0" lvl="2" indent="-355600" algn="l" rtl="0">
              <a:lnSpc>
                <a:spcPct val="90000"/>
              </a:lnSpc>
              <a:spcBef>
                <a:spcPts val="500"/>
              </a:spcBef>
              <a:spcAft>
                <a:spcPts val="0"/>
              </a:spcAft>
              <a:buClr>
                <a:srgbClr val="00B0F0"/>
              </a:buClr>
              <a:buSzPts val="2000"/>
              <a:buFont typeface="Arial" panose="020B0604020202020204"/>
              <a:buChar char="•"/>
              <a:defRPr sz="2000" b="0" i="0" u="none" strike="noStrike" cap="none">
                <a:solidFill>
                  <a:srgbClr val="00B0F0"/>
                </a:solidFill>
                <a:latin typeface="Poppins Light" panose="00000500000000000000"/>
                <a:ea typeface="Poppins Light" panose="00000500000000000000"/>
                <a:cs typeface="Poppins Light" panose="00000500000000000000"/>
                <a:sym typeface="Poppins Light" panose="00000500000000000000"/>
              </a:defRPr>
            </a:lvl3pPr>
            <a:lvl4pPr marL="1828800" marR="0" lvl="3" indent="-342900" algn="l" rtl="0">
              <a:lnSpc>
                <a:spcPct val="90000"/>
              </a:lnSpc>
              <a:spcBef>
                <a:spcPts val="500"/>
              </a:spcBef>
              <a:spcAft>
                <a:spcPts val="0"/>
              </a:spcAft>
              <a:buClr>
                <a:srgbClr val="00B0F0"/>
              </a:buClr>
              <a:buSzPts val="1800"/>
              <a:buFont typeface="Arial" panose="020B0604020202020204"/>
              <a:buChar char="•"/>
              <a:defRPr sz="1800" b="0" i="0" u="none" strike="noStrike" cap="none">
                <a:solidFill>
                  <a:srgbClr val="00B0F0"/>
                </a:solidFill>
                <a:latin typeface="Poppins Light" panose="00000500000000000000"/>
                <a:ea typeface="Poppins Light" panose="00000500000000000000"/>
                <a:cs typeface="Poppins Light" panose="00000500000000000000"/>
                <a:sym typeface="Poppins Light" panose="00000500000000000000"/>
              </a:defRPr>
            </a:lvl4pPr>
            <a:lvl5pPr marL="2286000" marR="0" lvl="4" indent="-342900" algn="l" rtl="0">
              <a:lnSpc>
                <a:spcPct val="90000"/>
              </a:lnSpc>
              <a:spcBef>
                <a:spcPts val="500"/>
              </a:spcBef>
              <a:spcAft>
                <a:spcPts val="0"/>
              </a:spcAft>
              <a:buClr>
                <a:srgbClr val="00B0F0"/>
              </a:buClr>
              <a:buSzPts val="1800"/>
              <a:buFont typeface="Arial" panose="020B0604020202020204"/>
              <a:buChar char="•"/>
              <a:defRPr sz="1800" b="0" i="0" u="none" strike="noStrike" cap="none">
                <a:solidFill>
                  <a:srgbClr val="00B0F0"/>
                </a:solidFill>
                <a:latin typeface="Poppins Light" panose="00000500000000000000"/>
                <a:ea typeface="Poppins Light" panose="00000500000000000000"/>
                <a:cs typeface="Poppins Light" panose="00000500000000000000"/>
                <a:sym typeface="Poppins Light" panose="00000500000000000000"/>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Poppins Light" panose="00000500000000000000"/>
                <a:ea typeface="Poppins Light" panose="00000500000000000000"/>
                <a:cs typeface="Poppins Light" panose="00000500000000000000"/>
                <a:sym typeface="Poppins Light" panose="00000500000000000000"/>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Poppins Light" panose="00000500000000000000"/>
                <a:ea typeface="Poppins Light" panose="00000500000000000000"/>
                <a:cs typeface="Poppins Light" panose="00000500000000000000"/>
                <a:sym typeface="Poppins Light" panose="00000500000000000000"/>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Poppins Light" panose="00000500000000000000"/>
                <a:ea typeface="Poppins Light" panose="00000500000000000000"/>
                <a:cs typeface="Poppins Light" panose="00000500000000000000"/>
                <a:sym typeface="Poppins Light" panose="00000500000000000000"/>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Poppins Light" panose="00000500000000000000"/>
                <a:ea typeface="Poppins Light" panose="00000500000000000000"/>
                <a:cs typeface="Poppins Light" panose="00000500000000000000"/>
                <a:sym typeface="Poppins Light" panose="00000500000000000000"/>
              </a:defRPr>
            </a:lvl9pPr>
          </a:lstStyle>
          <a:p/>
        </p:txBody>
      </p:sp>
      <p:sp>
        <p:nvSpPr>
          <p:cNvPr id="33" name="Google Shape;33;p14"/>
          <p:cNvSpPr/>
          <p:nvPr>
            <p:ph type="tbl" idx="3"/>
          </p:nvPr>
        </p:nvSpPr>
        <p:spPr>
          <a:xfrm>
            <a:off x="382361" y="2026023"/>
            <a:ext cx="11601450" cy="4831977"/>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panose="020B0604020202020204"/>
              <a:buNone/>
              <a:defRPr sz="1000" b="0" i="0" u="none" strike="noStrike" cap="none">
                <a:solidFill>
                  <a:schemeClr val="dk1"/>
                </a:solidFill>
                <a:latin typeface="Poppins Light" panose="00000500000000000000"/>
                <a:ea typeface="Poppins Light" panose="00000500000000000000"/>
                <a:cs typeface="Poppins Light" panose="00000500000000000000"/>
                <a:sym typeface="Poppins Light" panose="00000500000000000000"/>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Poppins Light" panose="00000500000000000000"/>
                <a:ea typeface="Poppins Light" panose="00000500000000000000"/>
                <a:cs typeface="Poppins Light" panose="00000500000000000000"/>
                <a:sym typeface="Poppins Light" panose="00000500000000000000"/>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Poppins Light" panose="00000500000000000000"/>
                <a:ea typeface="Poppins Light" panose="00000500000000000000"/>
                <a:cs typeface="Poppins Light" panose="00000500000000000000"/>
                <a:sym typeface="Poppins Light" panose="00000500000000000000"/>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Poppins Light" panose="00000500000000000000"/>
                <a:ea typeface="Poppins Light" panose="00000500000000000000"/>
                <a:cs typeface="Poppins Light" panose="00000500000000000000"/>
                <a:sym typeface="Poppins Light" panose="00000500000000000000"/>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Poppins Light" panose="00000500000000000000"/>
                <a:ea typeface="Poppins Light" panose="00000500000000000000"/>
                <a:cs typeface="Poppins Light" panose="00000500000000000000"/>
                <a:sym typeface="Poppins Light" panose="00000500000000000000"/>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Poppins Light" panose="00000500000000000000"/>
                <a:ea typeface="Poppins Light" panose="00000500000000000000"/>
                <a:cs typeface="Poppins Light" panose="00000500000000000000"/>
                <a:sym typeface="Poppins Light" panose="00000500000000000000"/>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Poppins Light" panose="00000500000000000000"/>
                <a:ea typeface="Poppins Light" panose="00000500000000000000"/>
                <a:cs typeface="Poppins Light" panose="00000500000000000000"/>
                <a:sym typeface="Poppins Light" panose="00000500000000000000"/>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Poppins Light" panose="00000500000000000000"/>
                <a:ea typeface="Poppins Light" panose="00000500000000000000"/>
                <a:cs typeface="Poppins Light" panose="00000500000000000000"/>
                <a:sym typeface="Poppins Light" panose="00000500000000000000"/>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Poppins Light" panose="00000500000000000000"/>
                <a:ea typeface="Poppins Light" panose="00000500000000000000"/>
                <a:cs typeface="Poppins Light" panose="00000500000000000000"/>
                <a:sym typeface="Poppins Light" panose="00000500000000000000"/>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4 columns">
  <p:cSld name="4 columns">
    <p:spTree>
      <p:nvGrpSpPr>
        <p:cNvPr id="34" name="Shape 34"/>
        <p:cNvGrpSpPr/>
        <p:nvPr/>
      </p:nvGrpSpPr>
      <p:grpSpPr>
        <a:xfrm>
          <a:off x="0" y="0"/>
          <a:ext cx="0" cy="0"/>
          <a:chOff x="0" y="0"/>
          <a:chExt cx="0" cy="0"/>
        </a:xfrm>
      </p:grpSpPr>
      <p:sp>
        <p:nvSpPr>
          <p:cNvPr id="35" name="Google Shape;35;p15"/>
          <p:cNvSpPr txBox="1"/>
          <p:nvPr>
            <p:ph type="body" idx="1"/>
          </p:nvPr>
        </p:nvSpPr>
        <p:spPr>
          <a:xfrm>
            <a:off x="478079" y="1326776"/>
            <a:ext cx="2798521" cy="1306059"/>
          </a:xfrm>
          <a:prstGeom prst="rect">
            <a:avLst/>
          </a:prstGeom>
          <a:solidFill>
            <a:srgbClr val="1184F0"/>
          </a:solidFill>
          <a:ln>
            <a:noFill/>
          </a:ln>
        </p:spPr>
        <p:txBody>
          <a:bodyPr spcFirstLastPara="1" wrap="square" lIns="91425" tIns="45700" rIns="91425" bIns="45700" anchor="ctr" anchorCtr="0">
            <a:noAutofit/>
          </a:bodyPr>
          <a:lstStyle>
            <a:lvl1pPr marL="457200" marR="0" lvl="0" indent="-228600" algn="l" rtl="0">
              <a:lnSpc>
                <a:spcPct val="90000"/>
              </a:lnSpc>
              <a:spcBef>
                <a:spcPts val="1000"/>
              </a:spcBef>
              <a:spcAft>
                <a:spcPts val="0"/>
              </a:spcAft>
              <a:buClr>
                <a:schemeClr val="lt1"/>
              </a:buClr>
              <a:buSzPts val="1600"/>
              <a:buFont typeface="Arial" panose="020B0604020202020204"/>
              <a:buNone/>
              <a:defRPr sz="1600" b="0" i="0" u="none" strike="noStrike" cap="none">
                <a:solidFill>
                  <a:schemeClr val="lt1"/>
                </a:solidFill>
                <a:latin typeface="Poppins Light" panose="00000500000000000000"/>
                <a:ea typeface="Poppins Light" panose="00000500000000000000"/>
                <a:cs typeface="Poppins Light" panose="00000500000000000000"/>
                <a:sym typeface="Poppins Light" panose="00000500000000000000"/>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Poppins Light" panose="00000500000000000000"/>
                <a:ea typeface="Poppins Light" panose="00000500000000000000"/>
                <a:cs typeface="Poppins Light" panose="00000500000000000000"/>
                <a:sym typeface="Poppins Light" panose="00000500000000000000"/>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Poppins Light" panose="00000500000000000000"/>
                <a:ea typeface="Poppins Light" panose="00000500000000000000"/>
                <a:cs typeface="Poppins Light" panose="00000500000000000000"/>
                <a:sym typeface="Poppins Light" panose="00000500000000000000"/>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Poppins Light" panose="00000500000000000000"/>
                <a:ea typeface="Poppins Light" panose="00000500000000000000"/>
                <a:cs typeface="Poppins Light" panose="00000500000000000000"/>
                <a:sym typeface="Poppins Light" panose="00000500000000000000"/>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Poppins Light" panose="00000500000000000000"/>
                <a:ea typeface="Poppins Light" panose="00000500000000000000"/>
                <a:cs typeface="Poppins Light" panose="00000500000000000000"/>
                <a:sym typeface="Poppins Light" panose="00000500000000000000"/>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Poppins Light" panose="00000500000000000000"/>
                <a:ea typeface="Poppins Light" panose="00000500000000000000"/>
                <a:cs typeface="Poppins Light" panose="00000500000000000000"/>
                <a:sym typeface="Poppins Light" panose="00000500000000000000"/>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Poppins Light" panose="00000500000000000000"/>
                <a:ea typeface="Poppins Light" panose="00000500000000000000"/>
                <a:cs typeface="Poppins Light" panose="00000500000000000000"/>
                <a:sym typeface="Poppins Light" panose="00000500000000000000"/>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Poppins Light" panose="00000500000000000000"/>
                <a:ea typeface="Poppins Light" panose="00000500000000000000"/>
                <a:cs typeface="Poppins Light" panose="00000500000000000000"/>
                <a:sym typeface="Poppins Light" panose="00000500000000000000"/>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Poppins Light" panose="00000500000000000000"/>
                <a:ea typeface="Poppins Light" panose="00000500000000000000"/>
                <a:cs typeface="Poppins Light" panose="00000500000000000000"/>
                <a:sym typeface="Poppins Light" panose="00000500000000000000"/>
              </a:defRPr>
            </a:lvl9pPr>
          </a:lstStyle>
          <a:p/>
        </p:txBody>
      </p:sp>
      <p:sp>
        <p:nvSpPr>
          <p:cNvPr id="36" name="Google Shape;36;p15"/>
          <p:cNvSpPr txBox="1"/>
          <p:nvPr>
            <p:ph type="body" idx="2"/>
          </p:nvPr>
        </p:nvSpPr>
        <p:spPr>
          <a:xfrm>
            <a:off x="478079" y="2633249"/>
            <a:ext cx="2798521" cy="3749622"/>
          </a:xfrm>
          <a:prstGeom prst="rect">
            <a:avLst/>
          </a:prstGeom>
          <a:noFill/>
          <a:ln w="9525" cap="flat" cmpd="sng">
            <a:solidFill>
              <a:srgbClr val="D8D8D8"/>
            </a:solidFill>
            <a:prstDash val="solid"/>
            <a:round/>
            <a:headEnd type="none" w="sm" len="sm"/>
            <a:tailEnd type="none" w="sm" len="sm"/>
          </a:ln>
        </p:spPr>
        <p:txBody>
          <a:bodyPr spcFirstLastPara="1" wrap="square" lIns="91425" tIns="45700" rIns="91425" bIns="45700" anchor="t" anchorCtr="0">
            <a:noAutofit/>
          </a:bodyPr>
          <a:lstStyle>
            <a:lvl1pPr marL="457200" marR="0" lvl="0" indent="-228600" algn="l" rtl="0">
              <a:lnSpc>
                <a:spcPct val="200000"/>
              </a:lnSpc>
              <a:spcBef>
                <a:spcPts val="1000"/>
              </a:spcBef>
              <a:spcAft>
                <a:spcPts val="0"/>
              </a:spcAft>
              <a:buClr>
                <a:schemeClr val="dk1"/>
              </a:buClr>
              <a:buSzPts val="1400"/>
              <a:buFont typeface="Arial" panose="020B0604020202020204"/>
              <a:buNone/>
              <a:defRPr sz="1400" b="1" i="0" u="none" strike="noStrike" cap="none">
                <a:solidFill>
                  <a:schemeClr val="dk1"/>
                </a:solidFill>
                <a:latin typeface="Poppins Light" panose="00000500000000000000"/>
                <a:ea typeface="Poppins Light" panose="00000500000000000000"/>
                <a:cs typeface="Poppins Light" panose="00000500000000000000"/>
                <a:sym typeface="Poppins Light" panose="00000500000000000000"/>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Poppins Light" panose="00000500000000000000"/>
                <a:ea typeface="Poppins Light" panose="00000500000000000000"/>
                <a:cs typeface="Poppins Light" panose="00000500000000000000"/>
                <a:sym typeface="Poppins Light" panose="00000500000000000000"/>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Poppins Light" panose="00000500000000000000"/>
                <a:ea typeface="Poppins Light" panose="00000500000000000000"/>
                <a:cs typeface="Poppins Light" panose="00000500000000000000"/>
                <a:sym typeface="Poppins Light" panose="00000500000000000000"/>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Poppins Light" panose="00000500000000000000"/>
                <a:ea typeface="Poppins Light" panose="00000500000000000000"/>
                <a:cs typeface="Poppins Light" panose="00000500000000000000"/>
                <a:sym typeface="Poppins Light" panose="00000500000000000000"/>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Poppins Light" panose="00000500000000000000"/>
                <a:ea typeface="Poppins Light" panose="00000500000000000000"/>
                <a:cs typeface="Poppins Light" panose="00000500000000000000"/>
                <a:sym typeface="Poppins Light" panose="00000500000000000000"/>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Poppins Light" panose="00000500000000000000"/>
                <a:ea typeface="Poppins Light" panose="00000500000000000000"/>
                <a:cs typeface="Poppins Light" panose="00000500000000000000"/>
                <a:sym typeface="Poppins Light" panose="00000500000000000000"/>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Poppins Light" panose="00000500000000000000"/>
                <a:ea typeface="Poppins Light" panose="00000500000000000000"/>
                <a:cs typeface="Poppins Light" panose="00000500000000000000"/>
                <a:sym typeface="Poppins Light" panose="00000500000000000000"/>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Poppins Light" panose="00000500000000000000"/>
                <a:ea typeface="Poppins Light" panose="00000500000000000000"/>
                <a:cs typeface="Poppins Light" panose="00000500000000000000"/>
                <a:sym typeface="Poppins Light" panose="00000500000000000000"/>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Poppins Light" panose="00000500000000000000"/>
                <a:ea typeface="Poppins Light" panose="00000500000000000000"/>
                <a:cs typeface="Poppins Light" panose="00000500000000000000"/>
                <a:sym typeface="Poppins Light" panose="00000500000000000000"/>
              </a:defRPr>
            </a:lvl9pPr>
          </a:lstStyle>
          <a:p/>
        </p:txBody>
      </p:sp>
      <p:sp>
        <p:nvSpPr>
          <p:cNvPr id="37" name="Google Shape;37;p15"/>
          <p:cNvSpPr txBox="1"/>
          <p:nvPr>
            <p:ph type="body" idx="3"/>
          </p:nvPr>
        </p:nvSpPr>
        <p:spPr>
          <a:xfrm>
            <a:off x="3276600" y="1326776"/>
            <a:ext cx="2798521" cy="1306059"/>
          </a:xfrm>
          <a:prstGeom prst="rect">
            <a:avLst/>
          </a:prstGeom>
          <a:solidFill>
            <a:srgbClr val="6C00FF"/>
          </a:solidFill>
          <a:ln>
            <a:noFill/>
          </a:ln>
        </p:spPr>
        <p:txBody>
          <a:bodyPr spcFirstLastPara="1" wrap="square" lIns="91425" tIns="45700" rIns="91425" bIns="45700" anchor="ctr" anchorCtr="0">
            <a:noAutofit/>
          </a:bodyPr>
          <a:lstStyle>
            <a:lvl1pPr marL="457200" marR="0" lvl="0" indent="-228600" algn="l" rtl="0">
              <a:lnSpc>
                <a:spcPct val="90000"/>
              </a:lnSpc>
              <a:spcBef>
                <a:spcPts val="1000"/>
              </a:spcBef>
              <a:spcAft>
                <a:spcPts val="0"/>
              </a:spcAft>
              <a:buClr>
                <a:schemeClr val="lt1"/>
              </a:buClr>
              <a:buSzPts val="1600"/>
              <a:buFont typeface="Arial" panose="020B0604020202020204"/>
              <a:buNone/>
              <a:defRPr sz="1600" b="0" i="0" u="none" strike="noStrike" cap="none">
                <a:solidFill>
                  <a:schemeClr val="lt1"/>
                </a:solidFill>
                <a:latin typeface="Poppins Light" panose="00000500000000000000"/>
                <a:ea typeface="Poppins Light" panose="00000500000000000000"/>
                <a:cs typeface="Poppins Light" panose="00000500000000000000"/>
                <a:sym typeface="Poppins Light" panose="00000500000000000000"/>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Poppins Light" panose="00000500000000000000"/>
                <a:ea typeface="Poppins Light" panose="00000500000000000000"/>
                <a:cs typeface="Poppins Light" panose="00000500000000000000"/>
                <a:sym typeface="Poppins Light" panose="00000500000000000000"/>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Poppins Light" panose="00000500000000000000"/>
                <a:ea typeface="Poppins Light" panose="00000500000000000000"/>
                <a:cs typeface="Poppins Light" panose="00000500000000000000"/>
                <a:sym typeface="Poppins Light" panose="00000500000000000000"/>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Poppins Light" panose="00000500000000000000"/>
                <a:ea typeface="Poppins Light" panose="00000500000000000000"/>
                <a:cs typeface="Poppins Light" panose="00000500000000000000"/>
                <a:sym typeface="Poppins Light" panose="00000500000000000000"/>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Poppins Light" panose="00000500000000000000"/>
                <a:ea typeface="Poppins Light" panose="00000500000000000000"/>
                <a:cs typeface="Poppins Light" panose="00000500000000000000"/>
                <a:sym typeface="Poppins Light" panose="00000500000000000000"/>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Poppins Light" panose="00000500000000000000"/>
                <a:ea typeface="Poppins Light" panose="00000500000000000000"/>
                <a:cs typeface="Poppins Light" panose="00000500000000000000"/>
                <a:sym typeface="Poppins Light" panose="00000500000000000000"/>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Poppins Light" panose="00000500000000000000"/>
                <a:ea typeface="Poppins Light" panose="00000500000000000000"/>
                <a:cs typeface="Poppins Light" panose="00000500000000000000"/>
                <a:sym typeface="Poppins Light" panose="00000500000000000000"/>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Poppins Light" panose="00000500000000000000"/>
                <a:ea typeface="Poppins Light" panose="00000500000000000000"/>
                <a:cs typeface="Poppins Light" panose="00000500000000000000"/>
                <a:sym typeface="Poppins Light" panose="00000500000000000000"/>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Poppins Light" panose="00000500000000000000"/>
                <a:ea typeface="Poppins Light" panose="00000500000000000000"/>
                <a:cs typeface="Poppins Light" panose="00000500000000000000"/>
                <a:sym typeface="Poppins Light" panose="00000500000000000000"/>
              </a:defRPr>
            </a:lvl9pPr>
          </a:lstStyle>
          <a:p/>
        </p:txBody>
      </p:sp>
      <p:sp>
        <p:nvSpPr>
          <p:cNvPr id="38" name="Google Shape;38;p15"/>
          <p:cNvSpPr txBox="1"/>
          <p:nvPr>
            <p:ph type="body" idx="4"/>
          </p:nvPr>
        </p:nvSpPr>
        <p:spPr>
          <a:xfrm>
            <a:off x="3276600" y="2633249"/>
            <a:ext cx="2798521" cy="3749622"/>
          </a:xfrm>
          <a:prstGeom prst="rect">
            <a:avLst/>
          </a:prstGeom>
          <a:noFill/>
          <a:ln w="9525" cap="flat" cmpd="sng">
            <a:solidFill>
              <a:srgbClr val="D8D8D8"/>
            </a:solidFill>
            <a:prstDash val="solid"/>
            <a:round/>
            <a:headEnd type="none" w="sm" len="sm"/>
            <a:tailEnd type="none" w="sm" len="sm"/>
          </a:ln>
        </p:spPr>
        <p:txBody>
          <a:bodyPr spcFirstLastPara="1" wrap="square" lIns="91425" tIns="45700" rIns="91425" bIns="45700" anchor="t" anchorCtr="0">
            <a:noAutofit/>
          </a:bodyPr>
          <a:lstStyle>
            <a:lvl1pPr marL="457200" marR="0" lvl="0" indent="-228600" algn="l" rtl="0">
              <a:lnSpc>
                <a:spcPct val="200000"/>
              </a:lnSpc>
              <a:spcBef>
                <a:spcPts val="1000"/>
              </a:spcBef>
              <a:spcAft>
                <a:spcPts val="0"/>
              </a:spcAft>
              <a:buClr>
                <a:schemeClr val="dk1"/>
              </a:buClr>
              <a:buSzPts val="1400"/>
              <a:buFont typeface="Arial" panose="020B0604020202020204"/>
              <a:buNone/>
              <a:defRPr sz="1400" b="1" i="0" u="none" strike="noStrike" cap="none">
                <a:solidFill>
                  <a:schemeClr val="dk1"/>
                </a:solidFill>
                <a:latin typeface="Poppins Light" panose="00000500000000000000"/>
                <a:ea typeface="Poppins Light" panose="00000500000000000000"/>
                <a:cs typeface="Poppins Light" panose="00000500000000000000"/>
                <a:sym typeface="Poppins Light" panose="00000500000000000000"/>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Poppins Light" panose="00000500000000000000"/>
                <a:ea typeface="Poppins Light" panose="00000500000000000000"/>
                <a:cs typeface="Poppins Light" panose="00000500000000000000"/>
                <a:sym typeface="Poppins Light" panose="00000500000000000000"/>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Poppins Light" panose="00000500000000000000"/>
                <a:ea typeface="Poppins Light" panose="00000500000000000000"/>
                <a:cs typeface="Poppins Light" panose="00000500000000000000"/>
                <a:sym typeface="Poppins Light" panose="00000500000000000000"/>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Poppins Light" panose="00000500000000000000"/>
                <a:ea typeface="Poppins Light" panose="00000500000000000000"/>
                <a:cs typeface="Poppins Light" panose="00000500000000000000"/>
                <a:sym typeface="Poppins Light" panose="00000500000000000000"/>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Poppins Light" panose="00000500000000000000"/>
                <a:ea typeface="Poppins Light" panose="00000500000000000000"/>
                <a:cs typeface="Poppins Light" panose="00000500000000000000"/>
                <a:sym typeface="Poppins Light" panose="00000500000000000000"/>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Poppins Light" panose="00000500000000000000"/>
                <a:ea typeface="Poppins Light" panose="00000500000000000000"/>
                <a:cs typeface="Poppins Light" panose="00000500000000000000"/>
                <a:sym typeface="Poppins Light" panose="00000500000000000000"/>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Poppins Light" panose="00000500000000000000"/>
                <a:ea typeface="Poppins Light" panose="00000500000000000000"/>
                <a:cs typeface="Poppins Light" panose="00000500000000000000"/>
                <a:sym typeface="Poppins Light" panose="00000500000000000000"/>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Poppins Light" panose="00000500000000000000"/>
                <a:ea typeface="Poppins Light" panose="00000500000000000000"/>
                <a:cs typeface="Poppins Light" panose="00000500000000000000"/>
                <a:sym typeface="Poppins Light" panose="00000500000000000000"/>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Poppins Light" panose="00000500000000000000"/>
                <a:ea typeface="Poppins Light" panose="00000500000000000000"/>
                <a:cs typeface="Poppins Light" panose="00000500000000000000"/>
                <a:sym typeface="Poppins Light" panose="00000500000000000000"/>
              </a:defRPr>
            </a:lvl9pPr>
          </a:lstStyle>
          <a:p/>
        </p:txBody>
      </p:sp>
      <p:sp>
        <p:nvSpPr>
          <p:cNvPr id="39" name="Google Shape;39;p15"/>
          <p:cNvSpPr txBox="1"/>
          <p:nvPr>
            <p:ph type="body" idx="5"/>
          </p:nvPr>
        </p:nvSpPr>
        <p:spPr>
          <a:xfrm>
            <a:off x="6075121" y="1326776"/>
            <a:ext cx="2798521" cy="1306059"/>
          </a:xfrm>
          <a:prstGeom prst="rect">
            <a:avLst/>
          </a:prstGeom>
          <a:solidFill>
            <a:srgbClr val="FB3C8F"/>
          </a:solidFill>
          <a:ln>
            <a:noFill/>
          </a:ln>
        </p:spPr>
        <p:txBody>
          <a:bodyPr spcFirstLastPara="1" wrap="square" lIns="91425" tIns="45700" rIns="91425" bIns="45700" anchor="ctr" anchorCtr="0">
            <a:noAutofit/>
          </a:bodyPr>
          <a:lstStyle>
            <a:lvl1pPr marL="457200" marR="0" lvl="0" indent="-228600" algn="l" rtl="0">
              <a:lnSpc>
                <a:spcPct val="90000"/>
              </a:lnSpc>
              <a:spcBef>
                <a:spcPts val="1000"/>
              </a:spcBef>
              <a:spcAft>
                <a:spcPts val="0"/>
              </a:spcAft>
              <a:buClr>
                <a:schemeClr val="lt1"/>
              </a:buClr>
              <a:buSzPts val="1600"/>
              <a:buFont typeface="Arial" panose="020B0604020202020204"/>
              <a:buNone/>
              <a:defRPr sz="1600" b="0" i="0" u="none" strike="noStrike" cap="none">
                <a:solidFill>
                  <a:schemeClr val="lt1"/>
                </a:solidFill>
                <a:latin typeface="Poppins Light" panose="00000500000000000000"/>
                <a:ea typeface="Poppins Light" panose="00000500000000000000"/>
                <a:cs typeface="Poppins Light" panose="00000500000000000000"/>
                <a:sym typeface="Poppins Light" panose="00000500000000000000"/>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Poppins Light" panose="00000500000000000000"/>
                <a:ea typeface="Poppins Light" panose="00000500000000000000"/>
                <a:cs typeface="Poppins Light" panose="00000500000000000000"/>
                <a:sym typeface="Poppins Light" panose="00000500000000000000"/>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Poppins Light" panose="00000500000000000000"/>
                <a:ea typeface="Poppins Light" panose="00000500000000000000"/>
                <a:cs typeface="Poppins Light" panose="00000500000000000000"/>
                <a:sym typeface="Poppins Light" panose="00000500000000000000"/>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Poppins Light" panose="00000500000000000000"/>
                <a:ea typeface="Poppins Light" panose="00000500000000000000"/>
                <a:cs typeface="Poppins Light" panose="00000500000000000000"/>
                <a:sym typeface="Poppins Light" panose="00000500000000000000"/>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Poppins Light" panose="00000500000000000000"/>
                <a:ea typeface="Poppins Light" panose="00000500000000000000"/>
                <a:cs typeface="Poppins Light" panose="00000500000000000000"/>
                <a:sym typeface="Poppins Light" panose="00000500000000000000"/>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Poppins Light" panose="00000500000000000000"/>
                <a:ea typeface="Poppins Light" panose="00000500000000000000"/>
                <a:cs typeface="Poppins Light" panose="00000500000000000000"/>
                <a:sym typeface="Poppins Light" panose="00000500000000000000"/>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Poppins Light" panose="00000500000000000000"/>
                <a:ea typeface="Poppins Light" panose="00000500000000000000"/>
                <a:cs typeface="Poppins Light" panose="00000500000000000000"/>
                <a:sym typeface="Poppins Light" panose="00000500000000000000"/>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Poppins Light" panose="00000500000000000000"/>
                <a:ea typeface="Poppins Light" panose="00000500000000000000"/>
                <a:cs typeface="Poppins Light" panose="00000500000000000000"/>
                <a:sym typeface="Poppins Light" panose="00000500000000000000"/>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Poppins Light" panose="00000500000000000000"/>
                <a:ea typeface="Poppins Light" panose="00000500000000000000"/>
                <a:cs typeface="Poppins Light" panose="00000500000000000000"/>
                <a:sym typeface="Poppins Light" panose="00000500000000000000"/>
              </a:defRPr>
            </a:lvl9pPr>
          </a:lstStyle>
          <a:p/>
        </p:txBody>
      </p:sp>
      <p:sp>
        <p:nvSpPr>
          <p:cNvPr id="40" name="Google Shape;40;p15"/>
          <p:cNvSpPr txBox="1"/>
          <p:nvPr>
            <p:ph type="body" idx="6"/>
          </p:nvPr>
        </p:nvSpPr>
        <p:spPr>
          <a:xfrm>
            <a:off x="6075121" y="2633249"/>
            <a:ext cx="2798521" cy="3749622"/>
          </a:xfrm>
          <a:prstGeom prst="rect">
            <a:avLst/>
          </a:prstGeom>
          <a:noFill/>
          <a:ln w="9525" cap="flat" cmpd="sng">
            <a:solidFill>
              <a:srgbClr val="D8D8D8"/>
            </a:solidFill>
            <a:prstDash val="solid"/>
            <a:round/>
            <a:headEnd type="none" w="sm" len="sm"/>
            <a:tailEnd type="none" w="sm" len="sm"/>
          </a:ln>
        </p:spPr>
        <p:txBody>
          <a:bodyPr spcFirstLastPara="1" wrap="square" lIns="91425" tIns="45700" rIns="91425" bIns="45700" anchor="t" anchorCtr="0">
            <a:noAutofit/>
          </a:bodyPr>
          <a:lstStyle>
            <a:lvl1pPr marL="457200" marR="0" lvl="0" indent="-228600" algn="l" rtl="0">
              <a:lnSpc>
                <a:spcPct val="200000"/>
              </a:lnSpc>
              <a:spcBef>
                <a:spcPts val="1000"/>
              </a:spcBef>
              <a:spcAft>
                <a:spcPts val="0"/>
              </a:spcAft>
              <a:buClr>
                <a:schemeClr val="dk1"/>
              </a:buClr>
              <a:buSzPts val="1400"/>
              <a:buFont typeface="Arial" panose="020B0604020202020204"/>
              <a:buNone/>
              <a:defRPr sz="1400" b="1" i="0" u="none" strike="noStrike" cap="none">
                <a:solidFill>
                  <a:schemeClr val="dk1"/>
                </a:solidFill>
                <a:latin typeface="Poppins Light" panose="00000500000000000000"/>
                <a:ea typeface="Poppins Light" panose="00000500000000000000"/>
                <a:cs typeface="Poppins Light" panose="00000500000000000000"/>
                <a:sym typeface="Poppins Light" panose="00000500000000000000"/>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Poppins Light" panose="00000500000000000000"/>
                <a:ea typeface="Poppins Light" panose="00000500000000000000"/>
                <a:cs typeface="Poppins Light" panose="00000500000000000000"/>
                <a:sym typeface="Poppins Light" panose="00000500000000000000"/>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Poppins Light" panose="00000500000000000000"/>
                <a:ea typeface="Poppins Light" panose="00000500000000000000"/>
                <a:cs typeface="Poppins Light" panose="00000500000000000000"/>
                <a:sym typeface="Poppins Light" panose="00000500000000000000"/>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Poppins Light" panose="00000500000000000000"/>
                <a:ea typeface="Poppins Light" panose="00000500000000000000"/>
                <a:cs typeface="Poppins Light" panose="00000500000000000000"/>
                <a:sym typeface="Poppins Light" panose="00000500000000000000"/>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Poppins Light" panose="00000500000000000000"/>
                <a:ea typeface="Poppins Light" panose="00000500000000000000"/>
                <a:cs typeface="Poppins Light" panose="00000500000000000000"/>
                <a:sym typeface="Poppins Light" panose="00000500000000000000"/>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Poppins Light" panose="00000500000000000000"/>
                <a:ea typeface="Poppins Light" panose="00000500000000000000"/>
                <a:cs typeface="Poppins Light" panose="00000500000000000000"/>
                <a:sym typeface="Poppins Light" panose="00000500000000000000"/>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Poppins Light" panose="00000500000000000000"/>
                <a:ea typeface="Poppins Light" panose="00000500000000000000"/>
                <a:cs typeface="Poppins Light" panose="00000500000000000000"/>
                <a:sym typeface="Poppins Light" panose="00000500000000000000"/>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Poppins Light" panose="00000500000000000000"/>
                <a:ea typeface="Poppins Light" panose="00000500000000000000"/>
                <a:cs typeface="Poppins Light" panose="00000500000000000000"/>
                <a:sym typeface="Poppins Light" panose="00000500000000000000"/>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Poppins Light" panose="00000500000000000000"/>
                <a:ea typeface="Poppins Light" panose="00000500000000000000"/>
                <a:cs typeface="Poppins Light" panose="00000500000000000000"/>
                <a:sym typeface="Poppins Light" panose="00000500000000000000"/>
              </a:defRPr>
            </a:lvl9pPr>
          </a:lstStyle>
          <a:p/>
        </p:txBody>
      </p:sp>
      <p:sp>
        <p:nvSpPr>
          <p:cNvPr id="41" name="Google Shape;41;p15"/>
          <p:cNvSpPr txBox="1"/>
          <p:nvPr>
            <p:ph type="body" idx="7"/>
          </p:nvPr>
        </p:nvSpPr>
        <p:spPr>
          <a:xfrm>
            <a:off x="8869800" y="1326776"/>
            <a:ext cx="2798521" cy="1306059"/>
          </a:xfrm>
          <a:prstGeom prst="rect">
            <a:avLst/>
          </a:prstGeom>
          <a:solidFill>
            <a:srgbClr val="002060"/>
          </a:solidFill>
          <a:ln>
            <a:noFill/>
          </a:ln>
        </p:spPr>
        <p:txBody>
          <a:bodyPr spcFirstLastPara="1" wrap="square" lIns="91425" tIns="45700" rIns="91425" bIns="45700" anchor="ctr" anchorCtr="0">
            <a:noAutofit/>
          </a:bodyPr>
          <a:lstStyle>
            <a:lvl1pPr marL="457200" marR="0" lvl="0" indent="-228600" algn="l" rtl="0">
              <a:lnSpc>
                <a:spcPct val="90000"/>
              </a:lnSpc>
              <a:spcBef>
                <a:spcPts val="1000"/>
              </a:spcBef>
              <a:spcAft>
                <a:spcPts val="0"/>
              </a:spcAft>
              <a:buClr>
                <a:schemeClr val="lt1"/>
              </a:buClr>
              <a:buSzPts val="1600"/>
              <a:buFont typeface="Arial" panose="020B0604020202020204"/>
              <a:buNone/>
              <a:defRPr sz="1600" b="0" i="0" u="none" strike="noStrike" cap="none">
                <a:solidFill>
                  <a:schemeClr val="lt1"/>
                </a:solidFill>
                <a:latin typeface="Poppins Light" panose="00000500000000000000"/>
                <a:ea typeface="Poppins Light" panose="00000500000000000000"/>
                <a:cs typeface="Poppins Light" panose="00000500000000000000"/>
                <a:sym typeface="Poppins Light" panose="00000500000000000000"/>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Poppins Light" panose="00000500000000000000"/>
                <a:ea typeface="Poppins Light" panose="00000500000000000000"/>
                <a:cs typeface="Poppins Light" panose="00000500000000000000"/>
                <a:sym typeface="Poppins Light" panose="00000500000000000000"/>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Poppins Light" panose="00000500000000000000"/>
                <a:ea typeface="Poppins Light" panose="00000500000000000000"/>
                <a:cs typeface="Poppins Light" panose="00000500000000000000"/>
                <a:sym typeface="Poppins Light" panose="00000500000000000000"/>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Poppins Light" panose="00000500000000000000"/>
                <a:ea typeface="Poppins Light" panose="00000500000000000000"/>
                <a:cs typeface="Poppins Light" panose="00000500000000000000"/>
                <a:sym typeface="Poppins Light" panose="00000500000000000000"/>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Poppins Light" panose="00000500000000000000"/>
                <a:ea typeface="Poppins Light" panose="00000500000000000000"/>
                <a:cs typeface="Poppins Light" panose="00000500000000000000"/>
                <a:sym typeface="Poppins Light" panose="00000500000000000000"/>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Poppins Light" panose="00000500000000000000"/>
                <a:ea typeface="Poppins Light" panose="00000500000000000000"/>
                <a:cs typeface="Poppins Light" panose="00000500000000000000"/>
                <a:sym typeface="Poppins Light" panose="00000500000000000000"/>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Poppins Light" panose="00000500000000000000"/>
                <a:ea typeface="Poppins Light" panose="00000500000000000000"/>
                <a:cs typeface="Poppins Light" panose="00000500000000000000"/>
                <a:sym typeface="Poppins Light" panose="00000500000000000000"/>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Poppins Light" panose="00000500000000000000"/>
                <a:ea typeface="Poppins Light" panose="00000500000000000000"/>
                <a:cs typeface="Poppins Light" panose="00000500000000000000"/>
                <a:sym typeface="Poppins Light" panose="00000500000000000000"/>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Poppins Light" panose="00000500000000000000"/>
                <a:ea typeface="Poppins Light" panose="00000500000000000000"/>
                <a:cs typeface="Poppins Light" panose="00000500000000000000"/>
                <a:sym typeface="Poppins Light" panose="00000500000000000000"/>
              </a:defRPr>
            </a:lvl9pPr>
          </a:lstStyle>
          <a:p/>
        </p:txBody>
      </p:sp>
      <p:sp>
        <p:nvSpPr>
          <p:cNvPr id="42" name="Google Shape;42;p15"/>
          <p:cNvSpPr txBox="1"/>
          <p:nvPr>
            <p:ph type="body" idx="8"/>
          </p:nvPr>
        </p:nvSpPr>
        <p:spPr>
          <a:xfrm>
            <a:off x="8869800" y="2633249"/>
            <a:ext cx="2798521" cy="3749622"/>
          </a:xfrm>
          <a:prstGeom prst="rect">
            <a:avLst/>
          </a:prstGeom>
          <a:noFill/>
          <a:ln w="9525" cap="flat" cmpd="sng">
            <a:solidFill>
              <a:srgbClr val="D8D8D8"/>
            </a:solidFill>
            <a:prstDash val="solid"/>
            <a:round/>
            <a:headEnd type="none" w="sm" len="sm"/>
            <a:tailEnd type="none" w="sm" len="sm"/>
          </a:ln>
        </p:spPr>
        <p:txBody>
          <a:bodyPr spcFirstLastPara="1" wrap="square" lIns="91425" tIns="45700" rIns="91425" bIns="45700" anchor="t" anchorCtr="0">
            <a:noAutofit/>
          </a:bodyPr>
          <a:lstStyle>
            <a:lvl1pPr marL="457200" marR="0" lvl="0" indent="-228600" algn="l" rtl="0">
              <a:lnSpc>
                <a:spcPct val="200000"/>
              </a:lnSpc>
              <a:spcBef>
                <a:spcPts val="1000"/>
              </a:spcBef>
              <a:spcAft>
                <a:spcPts val="0"/>
              </a:spcAft>
              <a:buClr>
                <a:schemeClr val="dk1"/>
              </a:buClr>
              <a:buSzPts val="1400"/>
              <a:buFont typeface="Arial" panose="020B0604020202020204"/>
              <a:buNone/>
              <a:defRPr sz="1400" b="1" i="0" u="none" strike="noStrike" cap="none">
                <a:solidFill>
                  <a:schemeClr val="dk1"/>
                </a:solidFill>
                <a:latin typeface="Poppins Light" panose="00000500000000000000"/>
                <a:ea typeface="Poppins Light" panose="00000500000000000000"/>
                <a:cs typeface="Poppins Light" panose="00000500000000000000"/>
                <a:sym typeface="Poppins Light" panose="00000500000000000000"/>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Poppins Light" panose="00000500000000000000"/>
                <a:ea typeface="Poppins Light" panose="00000500000000000000"/>
                <a:cs typeface="Poppins Light" panose="00000500000000000000"/>
                <a:sym typeface="Poppins Light" panose="00000500000000000000"/>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Poppins Light" panose="00000500000000000000"/>
                <a:ea typeface="Poppins Light" panose="00000500000000000000"/>
                <a:cs typeface="Poppins Light" panose="00000500000000000000"/>
                <a:sym typeface="Poppins Light" panose="00000500000000000000"/>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Poppins Light" panose="00000500000000000000"/>
                <a:ea typeface="Poppins Light" panose="00000500000000000000"/>
                <a:cs typeface="Poppins Light" panose="00000500000000000000"/>
                <a:sym typeface="Poppins Light" panose="00000500000000000000"/>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Poppins Light" panose="00000500000000000000"/>
                <a:ea typeface="Poppins Light" panose="00000500000000000000"/>
                <a:cs typeface="Poppins Light" panose="00000500000000000000"/>
                <a:sym typeface="Poppins Light" panose="00000500000000000000"/>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Poppins Light" panose="00000500000000000000"/>
                <a:ea typeface="Poppins Light" panose="00000500000000000000"/>
                <a:cs typeface="Poppins Light" panose="00000500000000000000"/>
                <a:sym typeface="Poppins Light" panose="00000500000000000000"/>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Poppins Light" panose="00000500000000000000"/>
                <a:ea typeface="Poppins Light" panose="00000500000000000000"/>
                <a:cs typeface="Poppins Light" panose="00000500000000000000"/>
                <a:sym typeface="Poppins Light" panose="00000500000000000000"/>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Poppins Light" panose="00000500000000000000"/>
                <a:ea typeface="Poppins Light" panose="00000500000000000000"/>
                <a:cs typeface="Poppins Light" panose="00000500000000000000"/>
                <a:sym typeface="Poppins Light" panose="00000500000000000000"/>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Poppins Light" panose="00000500000000000000"/>
                <a:ea typeface="Poppins Light" panose="00000500000000000000"/>
                <a:cs typeface="Poppins Light" panose="00000500000000000000"/>
                <a:sym typeface="Poppins Light" panose="00000500000000000000"/>
              </a:defRPr>
            </a:lvl9pPr>
          </a:lstStyle>
          <a:p/>
        </p:txBody>
      </p:sp>
      <p:sp>
        <p:nvSpPr>
          <p:cNvPr id="43" name="Google Shape;43;p15"/>
          <p:cNvSpPr txBox="1"/>
          <p:nvPr>
            <p:ph type="body" idx="9"/>
          </p:nvPr>
        </p:nvSpPr>
        <p:spPr>
          <a:xfrm>
            <a:off x="478079" y="3175688"/>
            <a:ext cx="2798521" cy="601182"/>
          </a:xfrm>
          <a:prstGeom prst="rect">
            <a:avLst/>
          </a:prstGeom>
          <a:noFill/>
          <a:ln>
            <a:noFill/>
          </a:ln>
        </p:spPr>
        <p:txBody>
          <a:bodyPr spcFirstLastPara="1" wrap="square" lIns="91425" tIns="45700" rIns="91425" bIns="45700" anchor="t" anchorCtr="0">
            <a:noAutofit/>
          </a:bodyPr>
          <a:lstStyle>
            <a:lvl1pPr marL="457200" marR="0" lvl="0" indent="-304800" algn="l" rtl="0">
              <a:lnSpc>
                <a:spcPct val="90000"/>
              </a:lnSpc>
              <a:spcBef>
                <a:spcPts val="1000"/>
              </a:spcBef>
              <a:spcAft>
                <a:spcPts val="0"/>
              </a:spcAft>
              <a:buClr>
                <a:srgbClr val="0070C0"/>
              </a:buClr>
              <a:buSzPts val="1200"/>
              <a:buFont typeface="Arial" panose="020B0604020202020204"/>
              <a:buChar char="•"/>
              <a:defRPr sz="1200" b="1" i="0" u="none" strike="noStrike" cap="none">
                <a:solidFill>
                  <a:srgbClr val="1184F0"/>
                </a:solidFill>
                <a:latin typeface="Poppins Light" panose="00000500000000000000"/>
                <a:ea typeface="Poppins Light" panose="00000500000000000000"/>
                <a:cs typeface="Poppins Light" panose="00000500000000000000"/>
                <a:sym typeface="Poppins Light" panose="00000500000000000000"/>
              </a:defRPr>
            </a:lvl1pPr>
            <a:lvl2pPr marL="914400" marR="0" lvl="1" indent="-304800" algn="l" rtl="0">
              <a:lnSpc>
                <a:spcPct val="90000"/>
              </a:lnSpc>
              <a:spcBef>
                <a:spcPts val="500"/>
              </a:spcBef>
              <a:spcAft>
                <a:spcPts val="0"/>
              </a:spcAft>
              <a:buClr>
                <a:srgbClr val="1184F0"/>
              </a:buClr>
              <a:buSzPts val="1200"/>
              <a:buFont typeface="Arial" panose="020B0604020202020204"/>
              <a:buChar char="•"/>
              <a:defRPr sz="1200" b="1" i="0" u="none" strike="noStrike" cap="none">
                <a:solidFill>
                  <a:srgbClr val="1184F0"/>
                </a:solidFill>
                <a:latin typeface="Poppins Light" panose="00000500000000000000"/>
                <a:ea typeface="Poppins Light" panose="00000500000000000000"/>
                <a:cs typeface="Poppins Light" panose="00000500000000000000"/>
                <a:sym typeface="Poppins Light" panose="00000500000000000000"/>
              </a:defRPr>
            </a:lvl2pPr>
            <a:lvl3pPr marL="1371600" marR="0" lvl="2" indent="-228600" algn="l" rtl="0">
              <a:lnSpc>
                <a:spcPct val="90000"/>
              </a:lnSpc>
              <a:spcBef>
                <a:spcPts val="500"/>
              </a:spcBef>
              <a:spcAft>
                <a:spcPts val="0"/>
              </a:spcAft>
              <a:buClr>
                <a:schemeClr val="dk2"/>
              </a:buClr>
              <a:buSzPts val="2000"/>
              <a:buFont typeface="Arial" panose="020B0604020202020204"/>
              <a:buNone/>
              <a:defRPr sz="2000" b="0" i="0" u="none" strike="noStrike" cap="none">
                <a:solidFill>
                  <a:schemeClr val="dk2"/>
                </a:solidFill>
                <a:latin typeface="Poppins Light" panose="00000500000000000000"/>
                <a:ea typeface="Poppins Light" panose="00000500000000000000"/>
                <a:cs typeface="Poppins Light" panose="00000500000000000000"/>
                <a:sym typeface="Poppins Light" panose="00000500000000000000"/>
              </a:defRPr>
            </a:lvl3pPr>
            <a:lvl4pPr marL="1828800" marR="0" lvl="3" indent="-228600" algn="l" rtl="0">
              <a:lnSpc>
                <a:spcPct val="90000"/>
              </a:lnSpc>
              <a:spcBef>
                <a:spcPts val="500"/>
              </a:spcBef>
              <a:spcAft>
                <a:spcPts val="0"/>
              </a:spcAft>
              <a:buClr>
                <a:schemeClr val="dk2"/>
              </a:buClr>
              <a:buSzPts val="1800"/>
              <a:buFont typeface="Arial" panose="020B0604020202020204"/>
              <a:buNone/>
              <a:defRPr sz="1800" b="0" i="0" u="none" strike="noStrike" cap="none">
                <a:solidFill>
                  <a:schemeClr val="dk2"/>
                </a:solidFill>
                <a:latin typeface="Poppins Light" panose="00000500000000000000"/>
                <a:ea typeface="Poppins Light" panose="00000500000000000000"/>
                <a:cs typeface="Poppins Light" panose="00000500000000000000"/>
                <a:sym typeface="Poppins Light" panose="00000500000000000000"/>
              </a:defRPr>
            </a:lvl4pPr>
            <a:lvl5pPr marL="2286000" marR="0" lvl="4" indent="-228600" algn="l" rtl="0">
              <a:lnSpc>
                <a:spcPct val="90000"/>
              </a:lnSpc>
              <a:spcBef>
                <a:spcPts val="500"/>
              </a:spcBef>
              <a:spcAft>
                <a:spcPts val="0"/>
              </a:spcAft>
              <a:buClr>
                <a:schemeClr val="dk2"/>
              </a:buClr>
              <a:buSzPts val="1800"/>
              <a:buFont typeface="Arial" panose="020B0604020202020204"/>
              <a:buNone/>
              <a:defRPr sz="1800" b="0" i="0" u="none" strike="noStrike" cap="none">
                <a:solidFill>
                  <a:schemeClr val="dk2"/>
                </a:solidFill>
                <a:latin typeface="Poppins Light" panose="00000500000000000000"/>
                <a:ea typeface="Poppins Light" panose="00000500000000000000"/>
                <a:cs typeface="Poppins Light" panose="00000500000000000000"/>
                <a:sym typeface="Poppins Light" panose="00000500000000000000"/>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Poppins Light" panose="00000500000000000000"/>
                <a:ea typeface="Poppins Light" panose="00000500000000000000"/>
                <a:cs typeface="Poppins Light" panose="00000500000000000000"/>
                <a:sym typeface="Poppins Light" panose="00000500000000000000"/>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Poppins Light" panose="00000500000000000000"/>
                <a:ea typeface="Poppins Light" panose="00000500000000000000"/>
                <a:cs typeface="Poppins Light" panose="00000500000000000000"/>
                <a:sym typeface="Poppins Light" panose="00000500000000000000"/>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Poppins Light" panose="00000500000000000000"/>
                <a:ea typeface="Poppins Light" panose="00000500000000000000"/>
                <a:cs typeface="Poppins Light" panose="00000500000000000000"/>
                <a:sym typeface="Poppins Light" panose="00000500000000000000"/>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Poppins Light" panose="00000500000000000000"/>
                <a:ea typeface="Poppins Light" panose="00000500000000000000"/>
                <a:cs typeface="Poppins Light" panose="00000500000000000000"/>
                <a:sym typeface="Poppins Light" panose="00000500000000000000"/>
              </a:defRPr>
            </a:lvl9pPr>
          </a:lstStyle>
          <a:p/>
        </p:txBody>
      </p:sp>
      <p:sp>
        <p:nvSpPr>
          <p:cNvPr id="44" name="Google Shape;44;p15"/>
          <p:cNvSpPr txBox="1"/>
          <p:nvPr>
            <p:ph type="body" idx="13"/>
          </p:nvPr>
        </p:nvSpPr>
        <p:spPr>
          <a:xfrm>
            <a:off x="3298162" y="3175688"/>
            <a:ext cx="2773117" cy="601182"/>
          </a:xfrm>
          <a:prstGeom prst="rect">
            <a:avLst/>
          </a:prstGeom>
          <a:noFill/>
          <a:ln>
            <a:noFill/>
          </a:ln>
        </p:spPr>
        <p:txBody>
          <a:bodyPr spcFirstLastPara="1" wrap="square" lIns="91425" tIns="45700" rIns="91425" bIns="45700" anchor="t" anchorCtr="0">
            <a:noAutofit/>
          </a:bodyPr>
          <a:lstStyle>
            <a:lvl1pPr marL="457200" marR="0" lvl="0" indent="-304800" algn="l" rtl="0">
              <a:lnSpc>
                <a:spcPct val="90000"/>
              </a:lnSpc>
              <a:spcBef>
                <a:spcPts val="1000"/>
              </a:spcBef>
              <a:spcAft>
                <a:spcPts val="0"/>
              </a:spcAft>
              <a:buClr>
                <a:srgbClr val="0070C0"/>
              </a:buClr>
              <a:buSzPts val="1200"/>
              <a:buFont typeface="Arial" panose="020B0604020202020204"/>
              <a:buChar char="•"/>
              <a:defRPr sz="1200" b="1" i="0" u="none" strike="noStrike" cap="none">
                <a:solidFill>
                  <a:srgbClr val="1184F0"/>
                </a:solidFill>
                <a:latin typeface="Poppins Light" panose="00000500000000000000"/>
                <a:ea typeface="Poppins Light" panose="00000500000000000000"/>
                <a:cs typeface="Poppins Light" panose="00000500000000000000"/>
                <a:sym typeface="Poppins Light" panose="00000500000000000000"/>
              </a:defRPr>
            </a:lvl1pPr>
            <a:lvl2pPr marL="914400" marR="0" lvl="1" indent="-304800" algn="l" rtl="0">
              <a:lnSpc>
                <a:spcPct val="90000"/>
              </a:lnSpc>
              <a:spcBef>
                <a:spcPts val="500"/>
              </a:spcBef>
              <a:spcAft>
                <a:spcPts val="0"/>
              </a:spcAft>
              <a:buClr>
                <a:srgbClr val="1184F0"/>
              </a:buClr>
              <a:buSzPts val="1200"/>
              <a:buFont typeface="Arial" panose="020B0604020202020204"/>
              <a:buChar char="•"/>
              <a:defRPr sz="1200" b="1" i="0" u="none" strike="noStrike" cap="none">
                <a:solidFill>
                  <a:srgbClr val="1184F0"/>
                </a:solidFill>
                <a:latin typeface="Poppins Light" panose="00000500000000000000"/>
                <a:ea typeface="Poppins Light" panose="00000500000000000000"/>
                <a:cs typeface="Poppins Light" panose="00000500000000000000"/>
                <a:sym typeface="Poppins Light" panose="00000500000000000000"/>
              </a:defRPr>
            </a:lvl2pPr>
            <a:lvl3pPr marL="1371600" marR="0" lvl="2" indent="-228600" algn="l" rtl="0">
              <a:lnSpc>
                <a:spcPct val="90000"/>
              </a:lnSpc>
              <a:spcBef>
                <a:spcPts val="500"/>
              </a:spcBef>
              <a:spcAft>
                <a:spcPts val="0"/>
              </a:spcAft>
              <a:buClr>
                <a:schemeClr val="dk2"/>
              </a:buClr>
              <a:buSzPts val="2000"/>
              <a:buFont typeface="Arial" panose="020B0604020202020204"/>
              <a:buNone/>
              <a:defRPr sz="2000" b="0" i="0" u="none" strike="noStrike" cap="none">
                <a:solidFill>
                  <a:schemeClr val="dk2"/>
                </a:solidFill>
                <a:latin typeface="Poppins Light" panose="00000500000000000000"/>
                <a:ea typeface="Poppins Light" panose="00000500000000000000"/>
                <a:cs typeface="Poppins Light" panose="00000500000000000000"/>
                <a:sym typeface="Poppins Light" panose="00000500000000000000"/>
              </a:defRPr>
            </a:lvl3pPr>
            <a:lvl4pPr marL="1828800" marR="0" lvl="3" indent="-228600" algn="l" rtl="0">
              <a:lnSpc>
                <a:spcPct val="90000"/>
              </a:lnSpc>
              <a:spcBef>
                <a:spcPts val="500"/>
              </a:spcBef>
              <a:spcAft>
                <a:spcPts val="0"/>
              </a:spcAft>
              <a:buClr>
                <a:schemeClr val="dk2"/>
              </a:buClr>
              <a:buSzPts val="1800"/>
              <a:buFont typeface="Arial" panose="020B0604020202020204"/>
              <a:buNone/>
              <a:defRPr sz="1800" b="0" i="0" u="none" strike="noStrike" cap="none">
                <a:solidFill>
                  <a:schemeClr val="dk2"/>
                </a:solidFill>
                <a:latin typeface="Poppins Light" panose="00000500000000000000"/>
                <a:ea typeface="Poppins Light" panose="00000500000000000000"/>
                <a:cs typeface="Poppins Light" panose="00000500000000000000"/>
                <a:sym typeface="Poppins Light" panose="00000500000000000000"/>
              </a:defRPr>
            </a:lvl4pPr>
            <a:lvl5pPr marL="2286000" marR="0" lvl="4" indent="-228600" algn="l" rtl="0">
              <a:lnSpc>
                <a:spcPct val="90000"/>
              </a:lnSpc>
              <a:spcBef>
                <a:spcPts val="500"/>
              </a:spcBef>
              <a:spcAft>
                <a:spcPts val="0"/>
              </a:spcAft>
              <a:buClr>
                <a:schemeClr val="dk2"/>
              </a:buClr>
              <a:buSzPts val="1800"/>
              <a:buFont typeface="Arial" panose="020B0604020202020204"/>
              <a:buNone/>
              <a:defRPr sz="1800" b="0" i="0" u="none" strike="noStrike" cap="none">
                <a:solidFill>
                  <a:schemeClr val="dk2"/>
                </a:solidFill>
                <a:latin typeface="Poppins Light" panose="00000500000000000000"/>
                <a:ea typeface="Poppins Light" panose="00000500000000000000"/>
                <a:cs typeface="Poppins Light" panose="00000500000000000000"/>
                <a:sym typeface="Poppins Light" panose="00000500000000000000"/>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Poppins Light" panose="00000500000000000000"/>
                <a:ea typeface="Poppins Light" panose="00000500000000000000"/>
                <a:cs typeface="Poppins Light" panose="00000500000000000000"/>
                <a:sym typeface="Poppins Light" panose="00000500000000000000"/>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Poppins Light" panose="00000500000000000000"/>
                <a:ea typeface="Poppins Light" panose="00000500000000000000"/>
                <a:cs typeface="Poppins Light" panose="00000500000000000000"/>
                <a:sym typeface="Poppins Light" panose="00000500000000000000"/>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Poppins Light" panose="00000500000000000000"/>
                <a:ea typeface="Poppins Light" panose="00000500000000000000"/>
                <a:cs typeface="Poppins Light" panose="00000500000000000000"/>
                <a:sym typeface="Poppins Light" panose="00000500000000000000"/>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Poppins Light" panose="00000500000000000000"/>
                <a:ea typeface="Poppins Light" panose="00000500000000000000"/>
                <a:cs typeface="Poppins Light" panose="00000500000000000000"/>
                <a:sym typeface="Poppins Light" panose="00000500000000000000"/>
              </a:defRPr>
            </a:lvl9pPr>
          </a:lstStyle>
          <a:p/>
        </p:txBody>
      </p:sp>
      <p:sp>
        <p:nvSpPr>
          <p:cNvPr id="45" name="Google Shape;45;p15"/>
          <p:cNvSpPr txBox="1"/>
          <p:nvPr>
            <p:ph type="body" idx="14"/>
          </p:nvPr>
        </p:nvSpPr>
        <p:spPr>
          <a:xfrm>
            <a:off x="6071279" y="3175688"/>
            <a:ext cx="2794679" cy="601182"/>
          </a:xfrm>
          <a:prstGeom prst="rect">
            <a:avLst/>
          </a:prstGeom>
          <a:noFill/>
          <a:ln>
            <a:noFill/>
          </a:ln>
        </p:spPr>
        <p:txBody>
          <a:bodyPr spcFirstLastPara="1" wrap="square" lIns="91425" tIns="45700" rIns="91425" bIns="45700" anchor="t" anchorCtr="0">
            <a:noAutofit/>
          </a:bodyPr>
          <a:lstStyle>
            <a:lvl1pPr marL="457200" marR="0" lvl="0" indent="-304800" algn="l" rtl="0">
              <a:lnSpc>
                <a:spcPct val="90000"/>
              </a:lnSpc>
              <a:spcBef>
                <a:spcPts val="1000"/>
              </a:spcBef>
              <a:spcAft>
                <a:spcPts val="0"/>
              </a:spcAft>
              <a:buClr>
                <a:srgbClr val="0070C0"/>
              </a:buClr>
              <a:buSzPts val="1200"/>
              <a:buFont typeface="Arial" panose="020B0604020202020204"/>
              <a:buChar char="•"/>
              <a:defRPr sz="1200" b="1" i="0" u="none" strike="noStrike" cap="none">
                <a:solidFill>
                  <a:srgbClr val="1184F0"/>
                </a:solidFill>
                <a:latin typeface="Poppins Light" panose="00000500000000000000"/>
                <a:ea typeface="Poppins Light" panose="00000500000000000000"/>
                <a:cs typeface="Poppins Light" panose="00000500000000000000"/>
                <a:sym typeface="Poppins Light" panose="00000500000000000000"/>
              </a:defRPr>
            </a:lvl1pPr>
            <a:lvl2pPr marL="914400" marR="0" lvl="1" indent="-304800" algn="l" rtl="0">
              <a:lnSpc>
                <a:spcPct val="90000"/>
              </a:lnSpc>
              <a:spcBef>
                <a:spcPts val="500"/>
              </a:spcBef>
              <a:spcAft>
                <a:spcPts val="0"/>
              </a:spcAft>
              <a:buClr>
                <a:srgbClr val="1184F0"/>
              </a:buClr>
              <a:buSzPts val="1200"/>
              <a:buFont typeface="Arial" panose="020B0604020202020204"/>
              <a:buChar char="•"/>
              <a:defRPr sz="1200" b="1" i="0" u="none" strike="noStrike" cap="none">
                <a:solidFill>
                  <a:srgbClr val="1184F0"/>
                </a:solidFill>
                <a:latin typeface="Poppins Light" panose="00000500000000000000"/>
                <a:ea typeface="Poppins Light" panose="00000500000000000000"/>
                <a:cs typeface="Poppins Light" panose="00000500000000000000"/>
                <a:sym typeface="Poppins Light" panose="00000500000000000000"/>
              </a:defRPr>
            </a:lvl2pPr>
            <a:lvl3pPr marL="1371600" marR="0" lvl="2" indent="-228600" algn="l" rtl="0">
              <a:lnSpc>
                <a:spcPct val="90000"/>
              </a:lnSpc>
              <a:spcBef>
                <a:spcPts val="500"/>
              </a:spcBef>
              <a:spcAft>
                <a:spcPts val="0"/>
              </a:spcAft>
              <a:buClr>
                <a:schemeClr val="dk2"/>
              </a:buClr>
              <a:buSzPts val="2000"/>
              <a:buFont typeface="Arial" panose="020B0604020202020204"/>
              <a:buNone/>
              <a:defRPr sz="2000" b="0" i="0" u="none" strike="noStrike" cap="none">
                <a:solidFill>
                  <a:schemeClr val="dk2"/>
                </a:solidFill>
                <a:latin typeface="Poppins Light" panose="00000500000000000000"/>
                <a:ea typeface="Poppins Light" panose="00000500000000000000"/>
                <a:cs typeface="Poppins Light" panose="00000500000000000000"/>
                <a:sym typeface="Poppins Light" panose="00000500000000000000"/>
              </a:defRPr>
            </a:lvl3pPr>
            <a:lvl4pPr marL="1828800" marR="0" lvl="3" indent="-228600" algn="l" rtl="0">
              <a:lnSpc>
                <a:spcPct val="90000"/>
              </a:lnSpc>
              <a:spcBef>
                <a:spcPts val="500"/>
              </a:spcBef>
              <a:spcAft>
                <a:spcPts val="0"/>
              </a:spcAft>
              <a:buClr>
                <a:schemeClr val="dk2"/>
              </a:buClr>
              <a:buSzPts val="1800"/>
              <a:buFont typeface="Arial" panose="020B0604020202020204"/>
              <a:buNone/>
              <a:defRPr sz="1800" b="0" i="0" u="none" strike="noStrike" cap="none">
                <a:solidFill>
                  <a:schemeClr val="dk2"/>
                </a:solidFill>
                <a:latin typeface="Poppins Light" panose="00000500000000000000"/>
                <a:ea typeface="Poppins Light" panose="00000500000000000000"/>
                <a:cs typeface="Poppins Light" panose="00000500000000000000"/>
                <a:sym typeface="Poppins Light" panose="00000500000000000000"/>
              </a:defRPr>
            </a:lvl4pPr>
            <a:lvl5pPr marL="2286000" marR="0" lvl="4" indent="-228600" algn="l" rtl="0">
              <a:lnSpc>
                <a:spcPct val="90000"/>
              </a:lnSpc>
              <a:spcBef>
                <a:spcPts val="500"/>
              </a:spcBef>
              <a:spcAft>
                <a:spcPts val="0"/>
              </a:spcAft>
              <a:buClr>
                <a:schemeClr val="dk2"/>
              </a:buClr>
              <a:buSzPts val="1800"/>
              <a:buFont typeface="Arial" panose="020B0604020202020204"/>
              <a:buNone/>
              <a:defRPr sz="1800" b="0" i="0" u="none" strike="noStrike" cap="none">
                <a:solidFill>
                  <a:schemeClr val="dk2"/>
                </a:solidFill>
                <a:latin typeface="Poppins Light" panose="00000500000000000000"/>
                <a:ea typeface="Poppins Light" panose="00000500000000000000"/>
                <a:cs typeface="Poppins Light" panose="00000500000000000000"/>
                <a:sym typeface="Poppins Light" panose="00000500000000000000"/>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Poppins Light" panose="00000500000000000000"/>
                <a:ea typeface="Poppins Light" panose="00000500000000000000"/>
                <a:cs typeface="Poppins Light" panose="00000500000000000000"/>
                <a:sym typeface="Poppins Light" panose="00000500000000000000"/>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Poppins Light" panose="00000500000000000000"/>
                <a:ea typeface="Poppins Light" panose="00000500000000000000"/>
                <a:cs typeface="Poppins Light" panose="00000500000000000000"/>
                <a:sym typeface="Poppins Light" panose="00000500000000000000"/>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Poppins Light" panose="00000500000000000000"/>
                <a:ea typeface="Poppins Light" panose="00000500000000000000"/>
                <a:cs typeface="Poppins Light" panose="00000500000000000000"/>
                <a:sym typeface="Poppins Light" panose="00000500000000000000"/>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Poppins Light" panose="00000500000000000000"/>
                <a:ea typeface="Poppins Light" panose="00000500000000000000"/>
                <a:cs typeface="Poppins Light" panose="00000500000000000000"/>
                <a:sym typeface="Poppins Light" panose="00000500000000000000"/>
              </a:defRPr>
            </a:lvl9pPr>
          </a:lstStyle>
          <a:p/>
        </p:txBody>
      </p:sp>
      <p:sp>
        <p:nvSpPr>
          <p:cNvPr id="46" name="Google Shape;46;p15"/>
          <p:cNvSpPr txBox="1"/>
          <p:nvPr>
            <p:ph type="body" idx="15"/>
          </p:nvPr>
        </p:nvSpPr>
        <p:spPr>
          <a:xfrm>
            <a:off x="8874113" y="3175688"/>
            <a:ext cx="2794679" cy="601182"/>
          </a:xfrm>
          <a:prstGeom prst="rect">
            <a:avLst/>
          </a:prstGeom>
          <a:noFill/>
          <a:ln>
            <a:noFill/>
          </a:ln>
        </p:spPr>
        <p:txBody>
          <a:bodyPr spcFirstLastPara="1" wrap="square" lIns="91425" tIns="45700" rIns="91425" bIns="45700" anchor="t" anchorCtr="0">
            <a:noAutofit/>
          </a:bodyPr>
          <a:lstStyle>
            <a:lvl1pPr marL="457200" marR="0" lvl="0" indent="-304800" algn="l" rtl="0">
              <a:lnSpc>
                <a:spcPct val="90000"/>
              </a:lnSpc>
              <a:spcBef>
                <a:spcPts val="1000"/>
              </a:spcBef>
              <a:spcAft>
                <a:spcPts val="0"/>
              </a:spcAft>
              <a:buClr>
                <a:srgbClr val="0070C0"/>
              </a:buClr>
              <a:buSzPts val="1200"/>
              <a:buFont typeface="Arial" panose="020B0604020202020204"/>
              <a:buChar char="•"/>
              <a:defRPr sz="1200" b="1" i="0" u="none" strike="noStrike" cap="none">
                <a:solidFill>
                  <a:srgbClr val="1184F0"/>
                </a:solidFill>
                <a:latin typeface="Poppins Light" panose="00000500000000000000"/>
                <a:ea typeface="Poppins Light" panose="00000500000000000000"/>
                <a:cs typeface="Poppins Light" panose="00000500000000000000"/>
                <a:sym typeface="Poppins Light" panose="00000500000000000000"/>
              </a:defRPr>
            </a:lvl1pPr>
            <a:lvl2pPr marL="914400" marR="0" lvl="1" indent="-304800" algn="l" rtl="0">
              <a:lnSpc>
                <a:spcPct val="90000"/>
              </a:lnSpc>
              <a:spcBef>
                <a:spcPts val="500"/>
              </a:spcBef>
              <a:spcAft>
                <a:spcPts val="0"/>
              </a:spcAft>
              <a:buClr>
                <a:srgbClr val="1184F0"/>
              </a:buClr>
              <a:buSzPts val="1200"/>
              <a:buFont typeface="Arial" panose="020B0604020202020204"/>
              <a:buChar char="•"/>
              <a:defRPr sz="1200" b="1" i="0" u="none" strike="noStrike" cap="none">
                <a:solidFill>
                  <a:srgbClr val="1184F0"/>
                </a:solidFill>
                <a:latin typeface="Poppins Light" panose="00000500000000000000"/>
                <a:ea typeface="Poppins Light" panose="00000500000000000000"/>
                <a:cs typeface="Poppins Light" panose="00000500000000000000"/>
                <a:sym typeface="Poppins Light" panose="00000500000000000000"/>
              </a:defRPr>
            </a:lvl2pPr>
            <a:lvl3pPr marL="1371600" marR="0" lvl="2" indent="-228600" algn="l" rtl="0">
              <a:lnSpc>
                <a:spcPct val="90000"/>
              </a:lnSpc>
              <a:spcBef>
                <a:spcPts val="500"/>
              </a:spcBef>
              <a:spcAft>
                <a:spcPts val="0"/>
              </a:spcAft>
              <a:buClr>
                <a:schemeClr val="dk2"/>
              </a:buClr>
              <a:buSzPts val="2000"/>
              <a:buFont typeface="Arial" panose="020B0604020202020204"/>
              <a:buNone/>
              <a:defRPr sz="2000" b="0" i="0" u="none" strike="noStrike" cap="none">
                <a:solidFill>
                  <a:schemeClr val="dk2"/>
                </a:solidFill>
                <a:latin typeface="Poppins Light" panose="00000500000000000000"/>
                <a:ea typeface="Poppins Light" panose="00000500000000000000"/>
                <a:cs typeface="Poppins Light" panose="00000500000000000000"/>
                <a:sym typeface="Poppins Light" panose="00000500000000000000"/>
              </a:defRPr>
            </a:lvl3pPr>
            <a:lvl4pPr marL="1828800" marR="0" lvl="3" indent="-228600" algn="l" rtl="0">
              <a:lnSpc>
                <a:spcPct val="90000"/>
              </a:lnSpc>
              <a:spcBef>
                <a:spcPts val="500"/>
              </a:spcBef>
              <a:spcAft>
                <a:spcPts val="0"/>
              </a:spcAft>
              <a:buClr>
                <a:schemeClr val="dk2"/>
              </a:buClr>
              <a:buSzPts val="1800"/>
              <a:buFont typeface="Arial" panose="020B0604020202020204"/>
              <a:buNone/>
              <a:defRPr sz="1800" b="0" i="0" u="none" strike="noStrike" cap="none">
                <a:solidFill>
                  <a:schemeClr val="dk2"/>
                </a:solidFill>
                <a:latin typeface="Poppins Light" panose="00000500000000000000"/>
                <a:ea typeface="Poppins Light" panose="00000500000000000000"/>
                <a:cs typeface="Poppins Light" panose="00000500000000000000"/>
                <a:sym typeface="Poppins Light" panose="00000500000000000000"/>
              </a:defRPr>
            </a:lvl4pPr>
            <a:lvl5pPr marL="2286000" marR="0" lvl="4" indent="-228600" algn="l" rtl="0">
              <a:lnSpc>
                <a:spcPct val="90000"/>
              </a:lnSpc>
              <a:spcBef>
                <a:spcPts val="500"/>
              </a:spcBef>
              <a:spcAft>
                <a:spcPts val="0"/>
              </a:spcAft>
              <a:buClr>
                <a:schemeClr val="dk2"/>
              </a:buClr>
              <a:buSzPts val="1800"/>
              <a:buFont typeface="Arial" panose="020B0604020202020204"/>
              <a:buNone/>
              <a:defRPr sz="1800" b="0" i="0" u="none" strike="noStrike" cap="none">
                <a:solidFill>
                  <a:schemeClr val="dk2"/>
                </a:solidFill>
                <a:latin typeface="Poppins Light" panose="00000500000000000000"/>
                <a:ea typeface="Poppins Light" panose="00000500000000000000"/>
                <a:cs typeface="Poppins Light" panose="00000500000000000000"/>
                <a:sym typeface="Poppins Light" panose="00000500000000000000"/>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Poppins Light" panose="00000500000000000000"/>
                <a:ea typeface="Poppins Light" panose="00000500000000000000"/>
                <a:cs typeface="Poppins Light" panose="00000500000000000000"/>
                <a:sym typeface="Poppins Light" panose="00000500000000000000"/>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Poppins Light" panose="00000500000000000000"/>
                <a:ea typeface="Poppins Light" panose="00000500000000000000"/>
                <a:cs typeface="Poppins Light" panose="00000500000000000000"/>
                <a:sym typeface="Poppins Light" panose="00000500000000000000"/>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Poppins Light" panose="00000500000000000000"/>
                <a:ea typeface="Poppins Light" panose="00000500000000000000"/>
                <a:cs typeface="Poppins Light" panose="00000500000000000000"/>
                <a:sym typeface="Poppins Light" panose="00000500000000000000"/>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Poppins Light" panose="00000500000000000000"/>
                <a:ea typeface="Poppins Light" panose="00000500000000000000"/>
                <a:cs typeface="Poppins Light" panose="00000500000000000000"/>
                <a:sym typeface="Poppins Light" panose="00000500000000000000"/>
              </a:defRPr>
            </a:lvl9pPr>
          </a:lstStyle>
          <a:p/>
        </p:txBody>
      </p:sp>
      <p:sp>
        <p:nvSpPr>
          <p:cNvPr id="47" name="Google Shape;47;p15"/>
          <p:cNvSpPr txBox="1"/>
          <p:nvPr>
            <p:ph type="body" idx="16"/>
          </p:nvPr>
        </p:nvSpPr>
        <p:spPr>
          <a:xfrm>
            <a:off x="478079" y="717650"/>
            <a:ext cx="10019591" cy="40594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2000"/>
              <a:buFont typeface="Arial" panose="020B0604020202020204"/>
              <a:buNone/>
              <a:defRPr sz="2000" b="0" i="0" u="none" strike="noStrike" cap="none">
                <a:solidFill>
                  <a:schemeClr val="dk1"/>
                </a:solidFill>
                <a:latin typeface="Poppins" panose="00000500000000000000"/>
                <a:ea typeface="Poppins" panose="00000500000000000000"/>
                <a:cs typeface="Poppins" panose="00000500000000000000"/>
                <a:sym typeface="Poppins" panose="00000500000000000000"/>
              </a:defRPr>
            </a:lvl1pPr>
            <a:lvl2pPr marL="914400" marR="0" lvl="1" indent="-381000" algn="l" rtl="0">
              <a:lnSpc>
                <a:spcPct val="90000"/>
              </a:lnSpc>
              <a:spcBef>
                <a:spcPts val="500"/>
              </a:spcBef>
              <a:spcAft>
                <a:spcPts val="0"/>
              </a:spcAft>
              <a:buClr>
                <a:srgbClr val="00B0F0"/>
              </a:buClr>
              <a:buSzPts val="2400"/>
              <a:buFont typeface="Arial" panose="020B0604020202020204"/>
              <a:buChar char="•"/>
              <a:defRPr sz="2400" b="0" i="0" u="none" strike="noStrike" cap="none">
                <a:solidFill>
                  <a:srgbClr val="00B0F0"/>
                </a:solidFill>
                <a:latin typeface="Poppins Light" panose="00000500000000000000"/>
                <a:ea typeface="Poppins Light" panose="00000500000000000000"/>
                <a:cs typeface="Poppins Light" panose="00000500000000000000"/>
                <a:sym typeface="Poppins Light" panose="00000500000000000000"/>
              </a:defRPr>
            </a:lvl2pPr>
            <a:lvl3pPr marL="1371600" marR="0" lvl="2" indent="-355600" algn="l" rtl="0">
              <a:lnSpc>
                <a:spcPct val="90000"/>
              </a:lnSpc>
              <a:spcBef>
                <a:spcPts val="500"/>
              </a:spcBef>
              <a:spcAft>
                <a:spcPts val="0"/>
              </a:spcAft>
              <a:buClr>
                <a:srgbClr val="00B0F0"/>
              </a:buClr>
              <a:buSzPts val="2000"/>
              <a:buFont typeface="Arial" panose="020B0604020202020204"/>
              <a:buChar char="•"/>
              <a:defRPr sz="2000" b="0" i="0" u="none" strike="noStrike" cap="none">
                <a:solidFill>
                  <a:srgbClr val="00B0F0"/>
                </a:solidFill>
                <a:latin typeface="Poppins Light" panose="00000500000000000000"/>
                <a:ea typeface="Poppins Light" panose="00000500000000000000"/>
                <a:cs typeface="Poppins Light" panose="00000500000000000000"/>
                <a:sym typeface="Poppins Light" panose="00000500000000000000"/>
              </a:defRPr>
            </a:lvl3pPr>
            <a:lvl4pPr marL="1828800" marR="0" lvl="3" indent="-342900" algn="l" rtl="0">
              <a:lnSpc>
                <a:spcPct val="90000"/>
              </a:lnSpc>
              <a:spcBef>
                <a:spcPts val="500"/>
              </a:spcBef>
              <a:spcAft>
                <a:spcPts val="0"/>
              </a:spcAft>
              <a:buClr>
                <a:srgbClr val="00B0F0"/>
              </a:buClr>
              <a:buSzPts val="1800"/>
              <a:buFont typeface="Arial" panose="020B0604020202020204"/>
              <a:buChar char="•"/>
              <a:defRPr sz="1800" b="0" i="0" u="none" strike="noStrike" cap="none">
                <a:solidFill>
                  <a:srgbClr val="00B0F0"/>
                </a:solidFill>
                <a:latin typeface="Poppins Light" panose="00000500000000000000"/>
                <a:ea typeface="Poppins Light" panose="00000500000000000000"/>
                <a:cs typeface="Poppins Light" panose="00000500000000000000"/>
                <a:sym typeface="Poppins Light" panose="00000500000000000000"/>
              </a:defRPr>
            </a:lvl4pPr>
            <a:lvl5pPr marL="2286000" marR="0" lvl="4" indent="-342900" algn="l" rtl="0">
              <a:lnSpc>
                <a:spcPct val="90000"/>
              </a:lnSpc>
              <a:spcBef>
                <a:spcPts val="500"/>
              </a:spcBef>
              <a:spcAft>
                <a:spcPts val="0"/>
              </a:spcAft>
              <a:buClr>
                <a:srgbClr val="00B0F0"/>
              </a:buClr>
              <a:buSzPts val="1800"/>
              <a:buFont typeface="Arial" panose="020B0604020202020204"/>
              <a:buChar char="•"/>
              <a:defRPr sz="1800" b="0" i="0" u="none" strike="noStrike" cap="none">
                <a:solidFill>
                  <a:srgbClr val="00B0F0"/>
                </a:solidFill>
                <a:latin typeface="Poppins Light" panose="00000500000000000000"/>
                <a:ea typeface="Poppins Light" panose="00000500000000000000"/>
                <a:cs typeface="Poppins Light" panose="00000500000000000000"/>
                <a:sym typeface="Poppins Light" panose="00000500000000000000"/>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Poppins Light" panose="00000500000000000000"/>
                <a:ea typeface="Poppins Light" panose="00000500000000000000"/>
                <a:cs typeface="Poppins Light" panose="00000500000000000000"/>
                <a:sym typeface="Poppins Light" panose="00000500000000000000"/>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Poppins Light" panose="00000500000000000000"/>
                <a:ea typeface="Poppins Light" panose="00000500000000000000"/>
                <a:cs typeface="Poppins Light" panose="00000500000000000000"/>
                <a:sym typeface="Poppins Light" panose="00000500000000000000"/>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Poppins Light" panose="00000500000000000000"/>
                <a:ea typeface="Poppins Light" panose="00000500000000000000"/>
                <a:cs typeface="Poppins Light" panose="00000500000000000000"/>
                <a:sym typeface="Poppins Light" panose="00000500000000000000"/>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Poppins Light" panose="00000500000000000000"/>
                <a:ea typeface="Poppins Light" panose="00000500000000000000"/>
                <a:cs typeface="Poppins Light" panose="00000500000000000000"/>
                <a:sym typeface="Poppins Light" panose="00000500000000000000"/>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picture+text-layout3">
  <p:cSld name="picture+text-layout3">
    <p:spTree>
      <p:nvGrpSpPr>
        <p:cNvPr id="48" name="Shape 48"/>
        <p:cNvGrpSpPr/>
        <p:nvPr/>
      </p:nvGrpSpPr>
      <p:grpSpPr>
        <a:xfrm>
          <a:off x="0" y="0"/>
          <a:ext cx="0" cy="0"/>
          <a:chOff x="0" y="0"/>
          <a:chExt cx="0" cy="0"/>
        </a:xfrm>
      </p:grpSpPr>
      <p:sp>
        <p:nvSpPr>
          <p:cNvPr id="49" name="Google Shape;49;p16"/>
          <p:cNvSpPr txBox="1"/>
          <p:nvPr>
            <p:ph type="body" idx="1"/>
          </p:nvPr>
        </p:nvSpPr>
        <p:spPr>
          <a:xfrm>
            <a:off x="390567" y="1333972"/>
            <a:ext cx="11395033" cy="506964"/>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2"/>
              </a:buClr>
              <a:buSzPts val="1600"/>
              <a:buFont typeface="Arial" panose="020B0604020202020204"/>
              <a:buNone/>
              <a:defRPr sz="1600" b="1" i="0" u="none" strike="noStrike" cap="none">
                <a:solidFill>
                  <a:schemeClr val="dk2"/>
                </a:solidFill>
                <a:latin typeface="Poppins Light" panose="00000500000000000000"/>
                <a:ea typeface="Poppins Light" panose="00000500000000000000"/>
                <a:cs typeface="Poppins Light" panose="00000500000000000000"/>
                <a:sym typeface="Poppins Light" panose="00000500000000000000"/>
              </a:defRPr>
            </a:lvl1pPr>
            <a:lvl2pPr marL="914400" marR="0" lvl="1" indent="-381000" algn="l" rtl="0">
              <a:lnSpc>
                <a:spcPct val="90000"/>
              </a:lnSpc>
              <a:spcBef>
                <a:spcPts val="500"/>
              </a:spcBef>
              <a:spcAft>
                <a:spcPts val="0"/>
              </a:spcAft>
              <a:buClr>
                <a:srgbClr val="C55A11"/>
              </a:buClr>
              <a:buSzPts val="2400"/>
              <a:buFont typeface="Arial" panose="020B0604020202020204"/>
              <a:buChar char="•"/>
              <a:defRPr sz="2400" b="1" i="0" u="none" strike="noStrike" cap="none">
                <a:solidFill>
                  <a:srgbClr val="C55A11"/>
                </a:solidFill>
                <a:latin typeface="Poppins Light" panose="00000500000000000000"/>
                <a:ea typeface="Poppins Light" panose="00000500000000000000"/>
                <a:cs typeface="Poppins Light" panose="00000500000000000000"/>
                <a:sym typeface="Poppins Light" panose="00000500000000000000"/>
              </a:defRPr>
            </a:lvl2pPr>
            <a:lvl3pPr marL="1371600" marR="0" lvl="2" indent="-228600" algn="l" rtl="0">
              <a:lnSpc>
                <a:spcPct val="90000"/>
              </a:lnSpc>
              <a:spcBef>
                <a:spcPts val="500"/>
              </a:spcBef>
              <a:spcAft>
                <a:spcPts val="0"/>
              </a:spcAft>
              <a:buClr>
                <a:schemeClr val="dk2"/>
              </a:buClr>
              <a:buSzPts val="2000"/>
              <a:buFont typeface="Arial" panose="020B0604020202020204"/>
              <a:buNone/>
              <a:defRPr sz="2000" b="0" i="0" u="none" strike="noStrike" cap="none">
                <a:solidFill>
                  <a:schemeClr val="dk2"/>
                </a:solidFill>
                <a:latin typeface="Poppins Light" panose="00000500000000000000"/>
                <a:ea typeface="Poppins Light" panose="00000500000000000000"/>
                <a:cs typeface="Poppins Light" panose="00000500000000000000"/>
                <a:sym typeface="Poppins Light" panose="00000500000000000000"/>
              </a:defRPr>
            </a:lvl3pPr>
            <a:lvl4pPr marL="1828800" marR="0" lvl="3" indent="-228600" algn="l" rtl="0">
              <a:lnSpc>
                <a:spcPct val="90000"/>
              </a:lnSpc>
              <a:spcBef>
                <a:spcPts val="500"/>
              </a:spcBef>
              <a:spcAft>
                <a:spcPts val="0"/>
              </a:spcAft>
              <a:buClr>
                <a:schemeClr val="dk2"/>
              </a:buClr>
              <a:buSzPts val="1800"/>
              <a:buFont typeface="Arial" panose="020B0604020202020204"/>
              <a:buNone/>
              <a:defRPr sz="1800" b="0" i="0" u="none" strike="noStrike" cap="none">
                <a:solidFill>
                  <a:schemeClr val="dk2"/>
                </a:solidFill>
                <a:latin typeface="Poppins Light" panose="00000500000000000000"/>
                <a:ea typeface="Poppins Light" panose="00000500000000000000"/>
                <a:cs typeface="Poppins Light" panose="00000500000000000000"/>
                <a:sym typeface="Poppins Light" panose="00000500000000000000"/>
              </a:defRPr>
            </a:lvl4pPr>
            <a:lvl5pPr marL="2286000" marR="0" lvl="4" indent="-228600" algn="l" rtl="0">
              <a:lnSpc>
                <a:spcPct val="90000"/>
              </a:lnSpc>
              <a:spcBef>
                <a:spcPts val="500"/>
              </a:spcBef>
              <a:spcAft>
                <a:spcPts val="0"/>
              </a:spcAft>
              <a:buClr>
                <a:schemeClr val="dk2"/>
              </a:buClr>
              <a:buSzPts val="1800"/>
              <a:buFont typeface="Arial" panose="020B0604020202020204"/>
              <a:buNone/>
              <a:defRPr sz="1800" b="0" i="0" u="none" strike="noStrike" cap="none">
                <a:solidFill>
                  <a:schemeClr val="dk2"/>
                </a:solidFill>
                <a:latin typeface="Poppins Light" panose="00000500000000000000"/>
                <a:ea typeface="Poppins Light" panose="00000500000000000000"/>
                <a:cs typeface="Poppins Light" panose="00000500000000000000"/>
                <a:sym typeface="Poppins Light" panose="00000500000000000000"/>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Poppins Light" panose="00000500000000000000"/>
                <a:ea typeface="Poppins Light" panose="00000500000000000000"/>
                <a:cs typeface="Poppins Light" panose="00000500000000000000"/>
                <a:sym typeface="Poppins Light" panose="00000500000000000000"/>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Poppins Light" panose="00000500000000000000"/>
                <a:ea typeface="Poppins Light" panose="00000500000000000000"/>
                <a:cs typeface="Poppins Light" panose="00000500000000000000"/>
                <a:sym typeface="Poppins Light" panose="00000500000000000000"/>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Poppins Light" panose="00000500000000000000"/>
                <a:ea typeface="Poppins Light" panose="00000500000000000000"/>
                <a:cs typeface="Poppins Light" panose="00000500000000000000"/>
                <a:sym typeface="Poppins Light" panose="00000500000000000000"/>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Poppins Light" panose="00000500000000000000"/>
                <a:ea typeface="Poppins Light" panose="00000500000000000000"/>
                <a:cs typeface="Poppins Light" panose="00000500000000000000"/>
                <a:sym typeface="Poppins Light" panose="00000500000000000000"/>
              </a:defRPr>
            </a:lvl9pPr>
          </a:lstStyle>
          <a:p/>
        </p:txBody>
      </p:sp>
      <p:sp>
        <p:nvSpPr>
          <p:cNvPr id="50" name="Google Shape;50;p16"/>
          <p:cNvSpPr/>
          <p:nvPr>
            <p:ph type="pic" idx="2"/>
          </p:nvPr>
        </p:nvSpPr>
        <p:spPr>
          <a:xfrm>
            <a:off x="497116" y="1854200"/>
            <a:ext cx="11288484" cy="5003800"/>
          </a:xfrm>
          <a:prstGeom prst="rect">
            <a:avLst/>
          </a:prstGeom>
          <a:solidFill>
            <a:srgbClr val="F2F2F2"/>
          </a:solidFill>
          <a:ln>
            <a:noFill/>
          </a:ln>
        </p:spPr>
      </p:sp>
      <p:sp>
        <p:nvSpPr>
          <p:cNvPr id="51" name="Google Shape;51;p16"/>
          <p:cNvSpPr txBox="1"/>
          <p:nvPr>
            <p:ph type="body" idx="3"/>
          </p:nvPr>
        </p:nvSpPr>
        <p:spPr>
          <a:xfrm>
            <a:off x="260804" y="668050"/>
            <a:ext cx="10019591" cy="40594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2000"/>
              <a:buFont typeface="Arial" panose="020B0604020202020204"/>
              <a:buNone/>
              <a:defRPr sz="2000" b="0" i="0" u="none" strike="noStrike" cap="none">
                <a:solidFill>
                  <a:schemeClr val="dk1"/>
                </a:solidFill>
                <a:latin typeface="Poppins" panose="00000500000000000000"/>
                <a:ea typeface="Poppins" panose="00000500000000000000"/>
                <a:cs typeface="Poppins" panose="00000500000000000000"/>
                <a:sym typeface="Poppins" panose="00000500000000000000"/>
              </a:defRPr>
            </a:lvl1pPr>
            <a:lvl2pPr marL="914400" marR="0" lvl="1" indent="-381000" algn="l" rtl="0">
              <a:lnSpc>
                <a:spcPct val="90000"/>
              </a:lnSpc>
              <a:spcBef>
                <a:spcPts val="500"/>
              </a:spcBef>
              <a:spcAft>
                <a:spcPts val="0"/>
              </a:spcAft>
              <a:buClr>
                <a:srgbClr val="00B0F0"/>
              </a:buClr>
              <a:buSzPts val="2400"/>
              <a:buFont typeface="Arial" panose="020B0604020202020204"/>
              <a:buChar char="•"/>
              <a:defRPr sz="2400" b="0" i="0" u="none" strike="noStrike" cap="none">
                <a:solidFill>
                  <a:srgbClr val="00B0F0"/>
                </a:solidFill>
                <a:latin typeface="Poppins Light" panose="00000500000000000000"/>
                <a:ea typeface="Poppins Light" panose="00000500000000000000"/>
                <a:cs typeface="Poppins Light" panose="00000500000000000000"/>
                <a:sym typeface="Poppins Light" panose="00000500000000000000"/>
              </a:defRPr>
            </a:lvl2pPr>
            <a:lvl3pPr marL="1371600" marR="0" lvl="2" indent="-355600" algn="l" rtl="0">
              <a:lnSpc>
                <a:spcPct val="90000"/>
              </a:lnSpc>
              <a:spcBef>
                <a:spcPts val="500"/>
              </a:spcBef>
              <a:spcAft>
                <a:spcPts val="0"/>
              </a:spcAft>
              <a:buClr>
                <a:srgbClr val="00B0F0"/>
              </a:buClr>
              <a:buSzPts val="2000"/>
              <a:buFont typeface="Arial" panose="020B0604020202020204"/>
              <a:buChar char="•"/>
              <a:defRPr sz="2000" b="0" i="0" u="none" strike="noStrike" cap="none">
                <a:solidFill>
                  <a:srgbClr val="00B0F0"/>
                </a:solidFill>
                <a:latin typeface="Poppins Light" panose="00000500000000000000"/>
                <a:ea typeface="Poppins Light" panose="00000500000000000000"/>
                <a:cs typeface="Poppins Light" panose="00000500000000000000"/>
                <a:sym typeface="Poppins Light" panose="00000500000000000000"/>
              </a:defRPr>
            </a:lvl3pPr>
            <a:lvl4pPr marL="1828800" marR="0" lvl="3" indent="-342900" algn="l" rtl="0">
              <a:lnSpc>
                <a:spcPct val="90000"/>
              </a:lnSpc>
              <a:spcBef>
                <a:spcPts val="500"/>
              </a:spcBef>
              <a:spcAft>
                <a:spcPts val="0"/>
              </a:spcAft>
              <a:buClr>
                <a:srgbClr val="00B0F0"/>
              </a:buClr>
              <a:buSzPts val="1800"/>
              <a:buFont typeface="Arial" panose="020B0604020202020204"/>
              <a:buChar char="•"/>
              <a:defRPr sz="1800" b="0" i="0" u="none" strike="noStrike" cap="none">
                <a:solidFill>
                  <a:srgbClr val="00B0F0"/>
                </a:solidFill>
                <a:latin typeface="Poppins Light" panose="00000500000000000000"/>
                <a:ea typeface="Poppins Light" panose="00000500000000000000"/>
                <a:cs typeface="Poppins Light" panose="00000500000000000000"/>
                <a:sym typeface="Poppins Light" panose="00000500000000000000"/>
              </a:defRPr>
            </a:lvl4pPr>
            <a:lvl5pPr marL="2286000" marR="0" lvl="4" indent="-342900" algn="l" rtl="0">
              <a:lnSpc>
                <a:spcPct val="90000"/>
              </a:lnSpc>
              <a:spcBef>
                <a:spcPts val="500"/>
              </a:spcBef>
              <a:spcAft>
                <a:spcPts val="0"/>
              </a:spcAft>
              <a:buClr>
                <a:srgbClr val="00B0F0"/>
              </a:buClr>
              <a:buSzPts val="1800"/>
              <a:buFont typeface="Arial" panose="020B0604020202020204"/>
              <a:buChar char="•"/>
              <a:defRPr sz="1800" b="0" i="0" u="none" strike="noStrike" cap="none">
                <a:solidFill>
                  <a:srgbClr val="00B0F0"/>
                </a:solidFill>
                <a:latin typeface="Poppins Light" panose="00000500000000000000"/>
                <a:ea typeface="Poppins Light" panose="00000500000000000000"/>
                <a:cs typeface="Poppins Light" panose="00000500000000000000"/>
                <a:sym typeface="Poppins Light" panose="00000500000000000000"/>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Poppins Light" panose="00000500000000000000"/>
                <a:ea typeface="Poppins Light" panose="00000500000000000000"/>
                <a:cs typeface="Poppins Light" panose="00000500000000000000"/>
                <a:sym typeface="Poppins Light" panose="00000500000000000000"/>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Poppins Light" panose="00000500000000000000"/>
                <a:ea typeface="Poppins Light" panose="00000500000000000000"/>
                <a:cs typeface="Poppins Light" panose="00000500000000000000"/>
                <a:sym typeface="Poppins Light" panose="00000500000000000000"/>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Poppins Light" panose="00000500000000000000"/>
                <a:ea typeface="Poppins Light" panose="00000500000000000000"/>
                <a:cs typeface="Poppins Light" panose="00000500000000000000"/>
                <a:sym typeface="Poppins Light" panose="00000500000000000000"/>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Poppins Light" panose="00000500000000000000"/>
                <a:ea typeface="Poppins Light" panose="00000500000000000000"/>
                <a:cs typeface="Poppins Light" panose="00000500000000000000"/>
                <a:sym typeface="Poppins Light" panose="00000500000000000000"/>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Heading-subheading-bullet">
  <p:cSld name="Heading-subheading-bullet">
    <p:spTree>
      <p:nvGrpSpPr>
        <p:cNvPr id="52" name="Shape 52"/>
        <p:cNvGrpSpPr/>
        <p:nvPr/>
      </p:nvGrpSpPr>
      <p:grpSpPr>
        <a:xfrm>
          <a:off x="0" y="0"/>
          <a:ext cx="0" cy="0"/>
          <a:chOff x="0" y="0"/>
          <a:chExt cx="0" cy="0"/>
        </a:xfrm>
      </p:grpSpPr>
      <p:sp>
        <p:nvSpPr>
          <p:cNvPr id="53" name="Google Shape;53;p17"/>
          <p:cNvSpPr txBox="1"/>
          <p:nvPr>
            <p:ph type="body" idx="1"/>
          </p:nvPr>
        </p:nvSpPr>
        <p:spPr>
          <a:xfrm>
            <a:off x="318861" y="832464"/>
            <a:ext cx="10019591" cy="40594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2000"/>
              <a:buFont typeface="Arial" panose="020B0604020202020204"/>
              <a:buNone/>
              <a:defRPr sz="2000" b="0" i="0" u="none" strike="noStrike" cap="none">
                <a:solidFill>
                  <a:schemeClr val="dk1"/>
                </a:solidFill>
                <a:latin typeface="Poppins" panose="00000500000000000000"/>
                <a:ea typeface="Poppins" panose="00000500000000000000"/>
                <a:cs typeface="Poppins" panose="00000500000000000000"/>
                <a:sym typeface="Poppins" panose="00000500000000000000"/>
              </a:defRPr>
            </a:lvl1pPr>
            <a:lvl2pPr marL="914400" marR="0" lvl="1" indent="-381000" algn="l" rtl="0">
              <a:lnSpc>
                <a:spcPct val="90000"/>
              </a:lnSpc>
              <a:spcBef>
                <a:spcPts val="500"/>
              </a:spcBef>
              <a:spcAft>
                <a:spcPts val="0"/>
              </a:spcAft>
              <a:buClr>
                <a:srgbClr val="00B0F0"/>
              </a:buClr>
              <a:buSzPts val="2400"/>
              <a:buFont typeface="Arial" panose="020B0604020202020204"/>
              <a:buChar char="•"/>
              <a:defRPr sz="2400" b="0" i="0" u="none" strike="noStrike" cap="none">
                <a:solidFill>
                  <a:srgbClr val="00B0F0"/>
                </a:solidFill>
                <a:latin typeface="Poppins Light" panose="00000500000000000000"/>
                <a:ea typeface="Poppins Light" panose="00000500000000000000"/>
                <a:cs typeface="Poppins Light" panose="00000500000000000000"/>
                <a:sym typeface="Poppins Light" panose="00000500000000000000"/>
              </a:defRPr>
            </a:lvl2pPr>
            <a:lvl3pPr marL="1371600" marR="0" lvl="2" indent="-355600" algn="l" rtl="0">
              <a:lnSpc>
                <a:spcPct val="90000"/>
              </a:lnSpc>
              <a:spcBef>
                <a:spcPts val="500"/>
              </a:spcBef>
              <a:spcAft>
                <a:spcPts val="0"/>
              </a:spcAft>
              <a:buClr>
                <a:srgbClr val="00B0F0"/>
              </a:buClr>
              <a:buSzPts val="2000"/>
              <a:buFont typeface="Arial" panose="020B0604020202020204"/>
              <a:buChar char="•"/>
              <a:defRPr sz="2000" b="0" i="0" u="none" strike="noStrike" cap="none">
                <a:solidFill>
                  <a:srgbClr val="00B0F0"/>
                </a:solidFill>
                <a:latin typeface="Poppins Light" panose="00000500000000000000"/>
                <a:ea typeface="Poppins Light" panose="00000500000000000000"/>
                <a:cs typeface="Poppins Light" panose="00000500000000000000"/>
                <a:sym typeface="Poppins Light" panose="00000500000000000000"/>
              </a:defRPr>
            </a:lvl3pPr>
            <a:lvl4pPr marL="1828800" marR="0" lvl="3" indent="-342900" algn="l" rtl="0">
              <a:lnSpc>
                <a:spcPct val="90000"/>
              </a:lnSpc>
              <a:spcBef>
                <a:spcPts val="500"/>
              </a:spcBef>
              <a:spcAft>
                <a:spcPts val="0"/>
              </a:spcAft>
              <a:buClr>
                <a:srgbClr val="00B0F0"/>
              </a:buClr>
              <a:buSzPts val="1800"/>
              <a:buFont typeface="Arial" panose="020B0604020202020204"/>
              <a:buChar char="•"/>
              <a:defRPr sz="1800" b="0" i="0" u="none" strike="noStrike" cap="none">
                <a:solidFill>
                  <a:srgbClr val="00B0F0"/>
                </a:solidFill>
                <a:latin typeface="Poppins Light" panose="00000500000000000000"/>
                <a:ea typeface="Poppins Light" panose="00000500000000000000"/>
                <a:cs typeface="Poppins Light" panose="00000500000000000000"/>
                <a:sym typeface="Poppins Light" panose="00000500000000000000"/>
              </a:defRPr>
            </a:lvl4pPr>
            <a:lvl5pPr marL="2286000" marR="0" lvl="4" indent="-342900" algn="l" rtl="0">
              <a:lnSpc>
                <a:spcPct val="90000"/>
              </a:lnSpc>
              <a:spcBef>
                <a:spcPts val="500"/>
              </a:spcBef>
              <a:spcAft>
                <a:spcPts val="0"/>
              </a:spcAft>
              <a:buClr>
                <a:srgbClr val="00B0F0"/>
              </a:buClr>
              <a:buSzPts val="1800"/>
              <a:buFont typeface="Arial" panose="020B0604020202020204"/>
              <a:buChar char="•"/>
              <a:defRPr sz="1800" b="0" i="0" u="none" strike="noStrike" cap="none">
                <a:solidFill>
                  <a:srgbClr val="00B0F0"/>
                </a:solidFill>
                <a:latin typeface="Poppins Light" panose="00000500000000000000"/>
                <a:ea typeface="Poppins Light" panose="00000500000000000000"/>
                <a:cs typeface="Poppins Light" panose="00000500000000000000"/>
                <a:sym typeface="Poppins Light" panose="00000500000000000000"/>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Poppins Light" panose="00000500000000000000"/>
                <a:ea typeface="Poppins Light" panose="00000500000000000000"/>
                <a:cs typeface="Poppins Light" panose="00000500000000000000"/>
                <a:sym typeface="Poppins Light" panose="00000500000000000000"/>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Poppins Light" panose="00000500000000000000"/>
                <a:ea typeface="Poppins Light" panose="00000500000000000000"/>
                <a:cs typeface="Poppins Light" panose="00000500000000000000"/>
                <a:sym typeface="Poppins Light" panose="00000500000000000000"/>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Poppins Light" panose="00000500000000000000"/>
                <a:ea typeface="Poppins Light" panose="00000500000000000000"/>
                <a:cs typeface="Poppins Light" panose="00000500000000000000"/>
                <a:sym typeface="Poppins Light" panose="00000500000000000000"/>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Poppins Light" panose="00000500000000000000"/>
                <a:ea typeface="Poppins Light" panose="00000500000000000000"/>
                <a:cs typeface="Poppins Light" panose="00000500000000000000"/>
                <a:sym typeface="Poppins Light" panose="00000500000000000000"/>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wo Column">
  <p:cSld name="Two Column">
    <p:spTree>
      <p:nvGrpSpPr>
        <p:cNvPr id="54" name="Shape 54"/>
        <p:cNvGrpSpPr/>
        <p:nvPr/>
      </p:nvGrpSpPr>
      <p:grpSpPr>
        <a:xfrm>
          <a:off x="0" y="0"/>
          <a:ext cx="0" cy="0"/>
          <a:chOff x="0" y="0"/>
          <a:chExt cx="0" cy="0"/>
        </a:xfrm>
      </p:grpSpPr>
      <p:sp>
        <p:nvSpPr>
          <p:cNvPr id="55" name="Google Shape;55;p18"/>
          <p:cNvSpPr txBox="1"/>
          <p:nvPr>
            <p:ph type="body" idx="1"/>
          </p:nvPr>
        </p:nvSpPr>
        <p:spPr>
          <a:xfrm>
            <a:off x="478079" y="1326776"/>
            <a:ext cx="5436187" cy="1306059"/>
          </a:xfrm>
          <a:prstGeom prst="rect">
            <a:avLst/>
          </a:prstGeom>
          <a:solidFill>
            <a:srgbClr val="1184F0"/>
          </a:solidFill>
          <a:ln>
            <a:noFill/>
          </a:ln>
        </p:spPr>
        <p:txBody>
          <a:bodyPr spcFirstLastPara="1" wrap="square" lIns="91425" tIns="45700" rIns="91425" bIns="45700" anchor="ctr" anchorCtr="0">
            <a:noAutofit/>
          </a:bodyPr>
          <a:lstStyle>
            <a:lvl1pPr marL="457200" marR="0" lvl="0" indent="-228600" algn="l" rtl="0">
              <a:lnSpc>
                <a:spcPct val="90000"/>
              </a:lnSpc>
              <a:spcBef>
                <a:spcPts val="1000"/>
              </a:spcBef>
              <a:spcAft>
                <a:spcPts val="0"/>
              </a:spcAft>
              <a:buClr>
                <a:schemeClr val="lt1"/>
              </a:buClr>
              <a:buSzPts val="1600"/>
              <a:buFont typeface="Arial" panose="020B0604020202020204"/>
              <a:buNone/>
              <a:defRPr sz="1600" b="0" i="0" u="none" strike="noStrike" cap="none">
                <a:solidFill>
                  <a:schemeClr val="lt1"/>
                </a:solidFill>
                <a:latin typeface="Poppins Light" panose="00000500000000000000"/>
                <a:ea typeface="Poppins Light" panose="00000500000000000000"/>
                <a:cs typeface="Poppins Light" panose="00000500000000000000"/>
                <a:sym typeface="Poppins Light" panose="00000500000000000000"/>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Poppins Light" panose="00000500000000000000"/>
                <a:ea typeface="Poppins Light" panose="00000500000000000000"/>
                <a:cs typeface="Poppins Light" panose="00000500000000000000"/>
                <a:sym typeface="Poppins Light" panose="00000500000000000000"/>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Poppins Light" panose="00000500000000000000"/>
                <a:ea typeface="Poppins Light" panose="00000500000000000000"/>
                <a:cs typeface="Poppins Light" panose="00000500000000000000"/>
                <a:sym typeface="Poppins Light" panose="00000500000000000000"/>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Poppins Light" panose="00000500000000000000"/>
                <a:ea typeface="Poppins Light" panose="00000500000000000000"/>
                <a:cs typeface="Poppins Light" panose="00000500000000000000"/>
                <a:sym typeface="Poppins Light" panose="00000500000000000000"/>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Poppins Light" panose="00000500000000000000"/>
                <a:ea typeface="Poppins Light" panose="00000500000000000000"/>
                <a:cs typeface="Poppins Light" panose="00000500000000000000"/>
                <a:sym typeface="Poppins Light" panose="00000500000000000000"/>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Poppins Light" panose="00000500000000000000"/>
                <a:ea typeface="Poppins Light" panose="00000500000000000000"/>
                <a:cs typeface="Poppins Light" panose="00000500000000000000"/>
                <a:sym typeface="Poppins Light" panose="00000500000000000000"/>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Poppins Light" panose="00000500000000000000"/>
                <a:ea typeface="Poppins Light" panose="00000500000000000000"/>
                <a:cs typeface="Poppins Light" panose="00000500000000000000"/>
                <a:sym typeface="Poppins Light" panose="00000500000000000000"/>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Poppins Light" panose="00000500000000000000"/>
                <a:ea typeface="Poppins Light" panose="00000500000000000000"/>
                <a:cs typeface="Poppins Light" panose="00000500000000000000"/>
                <a:sym typeface="Poppins Light" panose="00000500000000000000"/>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Poppins Light" panose="00000500000000000000"/>
                <a:ea typeface="Poppins Light" panose="00000500000000000000"/>
                <a:cs typeface="Poppins Light" panose="00000500000000000000"/>
                <a:sym typeface="Poppins Light" panose="00000500000000000000"/>
              </a:defRPr>
            </a:lvl9pPr>
          </a:lstStyle>
          <a:p/>
        </p:txBody>
      </p:sp>
      <p:sp>
        <p:nvSpPr>
          <p:cNvPr id="56" name="Google Shape;56;p18"/>
          <p:cNvSpPr txBox="1"/>
          <p:nvPr>
            <p:ph type="body" idx="2"/>
          </p:nvPr>
        </p:nvSpPr>
        <p:spPr>
          <a:xfrm>
            <a:off x="478079" y="2633249"/>
            <a:ext cx="5436187" cy="3749622"/>
          </a:xfrm>
          <a:prstGeom prst="rect">
            <a:avLst/>
          </a:prstGeom>
          <a:noFill/>
          <a:ln w="9525" cap="flat" cmpd="sng">
            <a:solidFill>
              <a:srgbClr val="D8D8D8"/>
            </a:solidFill>
            <a:prstDash val="solid"/>
            <a:round/>
            <a:headEnd type="none" w="sm" len="sm"/>
            <a:tailEnd type="none" w="sm" len="sm"/>
          </a:ln>
        </p:spPr>
        <p:txBody>
          <a:bodyPr spcFirstLastPara="1" wrap="square" lIns="91425" tIns="45700" rIns="91425" bIns="45700" anchor="t" anchorCtr="0">
            <a:noAutofit/>
          </a:bodyPr>
          <a:lstStyle>
            <a:lvl1pPr marL="457200" marR="0" lvl="0" indent="-228600" algn="l" rtl="0">
              <a:lnSpc>
                <a:spcPct val="200000"/>
              </a:lnSpc>
              <a:spcBef>
                <a:spcPts val="1000"/>
              </a:spcBef>
              <a:spcAft>
                <a:spcPts val="0"/>
              </a:spcAft>
              <a:buClr>
                <a:schemeClr val="dk1"/>
              </a:buClr>
              <a:buSzPts val="1400"/>
              <a:buFont typeface="Arial" panose="020B0604020202020204"/>
              <a:buNone/>
              <a:defRPr sz="1400" b="1" i="0" u="none" strike="noStrike" cap="none">
                <a:solidFill>
                  <a:schemeClr val="dk1"/>
                </a:solidFill>
                <a:latin typeface="Poppins Light" panose="00000500000000000000"/>
                <a:ea typeface="Poppins Light" panose="00000500000000000000"/>
                <a:cs typeface="Poppins Light" panose="00000500000000000000"/>
                <a:sym typeface="Poppins Light" panose="00000500000000000000"/>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Poppins Light" panose="00000500000000000000"/>
                <a:ea typeface="Poppins Light" panose="00000500000000000000"/>
                <a:cs typeface="Poppins Light" panose="00000500000000000000"/>
                <a:sym typeface="Poppins Light" panose="00000500000000000000"/>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Poppins Light" panose="00000500000000000000"/>
                <a:ea typeface="Poppins Light" panose="00000500000000000000"/>
                <a:cs typeface="Poppins Light" panose="00000500000000000000"/>
                <a:sym typeface="Poppins Light" panose="00000500000000000000"/>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Poppins Light" panose="00000500000000000000"/>
                <a:ea typeface="Poppins Light" panose="00000500000000000000"/>
                <a:cs typeface="Poppins Light" panose="00000500000000000000"/>
                <a:sym typeface="Poppins Light" panose="00000500000000000000"/>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Poppins Light" panose="00000500000000000000"/>
                <a:ea typeface="Poppins Light" panose="00000500000000000000"/>
                <a:cs typeface="Poppins Light" panose="00000500000000000000"/>
                <a:sym typeface="Poppins Light" panose="00000500000000000000"/>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Poppins Light" panose="00000500000000000000"/>
                <a:ea typeface="Poppins Light" panose="00000500000000000000"/>
                <a:cs typeface="Poppins Light" panose="00000500000000000000"/>
                <a:sym typeface="Poppins Light" panose="00000500000000000000"/>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Poppins Light" panose="00000500000000000000"/>
                <a:ea typeface="Poppins Light" panose="00000500000000000000"/>
                <a:cs typeface="Poppins Light" panose="00000500000000000000"/>
                <a:sym typeface="Poppins Light" panose="00000500000000000000"/>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Poppins Light" panose="00000500000000000000"/>
                <a:ea typeface="Poppins Light" panose="00000500000000000000"/>
                <a:cs typeface="Poppins Light" panose="00000500000000000000"/>
                <a:sym typeface="Poppins Light" panose="00000500000000000000"/>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Poppins Light" panose="00000500000000000000"/>
                <a:ea typeface="Poppins Light" panose="00000500000000000000"/>
                <a:cs typeface="Poppins Light" panose="00000500000000000000"/>
                <a:sym typeface="Poppins Light" panose="00000500000000000000"/>
              </a:defRPr>
            </a:lvl9pPr>
          </a:lstStyle>
          <a:p/>
        </p:txBody>
      </p:sp>
      <p:sp>
        <p:nvSpPr>
          <p:cNvPr id="57" name="Google Shape;57;p18"/>
          <p:cNvSpPr txBox="1"/>
          <p:nvPr>
            <p:ph type="body" idx="3"/>
          </p:nvPr>
        </p:nvSpPr>
        <p:spPr>
          <a:xfrm>
            <a:off x="5914266" y="1326776"/>
            <a:ext cx="5799655" cy="1306059"/>
          </a:xfrm>
          <a:prstGeom prst="rect">
            <a:avLst/>
          </a:prstGeom>
          <a:solidFill>
            <a:srgbClr val="6C00FF"/>
          </a:solidFill>
          <a:ln>
            <a:noFill/>
          </a:ln>
        </p:spPr>
        <p:txBody>
          <a:bodyPr spcFirstLastPara="1" wrap="square" lIns="91425" tIns="45700" rIns="91425" bIns="45700" anchor="ctr" anchorCtr="0">
            <a:noAutofit/>
          </a:bodyPr>
          <a:lstStyle>
            <a:lvl1pPr marL="457200" marR="0" lvl="0" indent="-228600" algn="l" rtl="0">
              <a:lnSpc>
                <a:spcPct val="90000"/>
              </a:lnSpc>
              <a:spcBef>
                <a:spcPts val="1000"/>
              </a:spcBef>
              <a:spcAft>
                <a:spcPts val="0"/>
              </a:spcAft>
              <a:buClr>
                <a:schemeClr val="lt1"/>
              </a:buClr>
              <a:buSzPts val="1600"/>
              <a:buFont typeface="Arial" panose="020B0604020202020204"/>
              <a:buNone/>
              <a:defRPr sz="1600" b="0" i="0" u="none" strike="noStrike" cap="none">
                <a:solidFill>
                  <a:schemeClr val="lt1"/>
                </a:solidFill>
                <a:latin typeface="Poppins Light" panose="00000500000000000000"/>
                <a:ea typeface="Poppins Light" panose="00000500000000000000"/>
                <a:cs typeface="Poppins Light" panose="00000500000000000000"/>
                <a:sym typeface="Poppins Light" panose="00000500000000000000"/>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Poppins Light" panose="00000500000000000000"/>
                <a:ea typeface="Poppins Light" panose="00000500000000000000"/>
                <a:cs typeface="Poppins Light" panose="00000500000000000000"/>
                <a:sym typeface="Poppins Light" panose="00000500000000000000"/>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Poppins Light" panose="00000500000000000000"/>
                <a:ea typeface="Poppins Light" panose="00000500000000000000"/>
                <a:cs typeface="Poppins Light" panose="00000500000000000000"/>
                <a:sym typeface="Poppins Light" panose="00000500000000000000"/>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Poppins Light" panose="00000500000000000000"/>
                <a:ea typeface="Poppins Light" panose="00000500000000000000"/>
                <a:cs typeface="Poppins Light" panose="00000500000000000000"/>
                <a:sym typeface="Poppins Light" panose="00000500000000000000"/>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Poppins Light" panose="00000500000000000000"/>
                <a:ea typeface="Poppins Light" panose="00000500000000000000"/>
                <a:cs typeface="Poppins Light" panose="00000500000000000000"/>
                <a:sym typeface="Poppins Light" panose="00000500000000000000"/>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Poppins Light" panose="00000500000000000000"/>
                <a:ea typeface="Poppins Light" panose="00000500000000000000"/>
                <a:cs typeface="Poppins Light" panose="00000500000000000000"/>
                <a:sym typeface="Poppins Light" panose="00000500000000000000"/>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Poppins Light" panose="00000500000000000000"/>
                <a:ea typeface="Poppins Light" panose="00000500000000000000"/>
                <a:cs typeface="Poppins Light" panose="00000500000000000000"/>
                <a:sym typeface="Poppins Light" panose="00000500000000000000"/>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Poppins Light" panose="00000500000000000000"/>
                <a:ea typeface="Poppins Light" panose="00000500000000000000"/>
                <a:cs typeface="Poppins Light" panose="00000500000000000000"/>
                <a:sym typeface="Poppins Light" panose="00000500000000000000"/>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Poppins Light" panose="00000500000000000000"/>
                <a:ea typeface="Poppins Light" panose="00000500000000000000"/>
                <a:cs typeface="Poppins Light" panose="00000500000000000000"/>
                <a:sym typeface="Poppins Light" panose="00000500000000000000"/>
              </a:defRPr>
            </a:lvl9pPr>
          </a:lstStyle>
          <a:p/>
        </p:txBody>
      </p:sp>
      <p:sp>
        <p:nvSpPr>
          <p:cNvPr id="58" name="Google Shape;58;p18"/>
          <p:cNvSpPr txBox="1"/>
          <p:nvPr>
            <p:ph type="body" idx="4"/>
          </p:nvPr>
        </p:nvSpPr>
        <p:spPr>
          <a:xfrm>
            <a:off x="5914266" y="2633249"/>
            <a:ext cx="5799655" cy="3749622"/>
          </a:xfrm>
          <a:prstGeom prst="rect">
            <a:avLst/>
          </a:prstGeom>
          <a:noFill/>
          <a:ln w="9525" cap="flat" cmpd="sng">
            <a:solidFill>
              <a:srgbClr val="D8D8D8"/>
            </a:solidFill>
            <a:prstDash val="solid"/>
            <a:round/>
            <a:headEnd type="none" w="sm" len="sm"/>
            <a:tailEnd type="none" w="sm" len="sm"/>
          </a:ln>
        </p:spPr>
        <p:txBody>
          <a:bodyPr spcFirstLastPara="1" wrap="square" lIns="91425" tIns="45700" rIns="91425" bIns="45700" anchor="t" anchorCtr="0">
            <a:noAutofit/>
          </a:bodyPr>
          <a:lstStyle>
            <a:lvl1pPr marL="457200" marR="0" lvl="0" indent="-228600" algn="l" rtl="0">
              <a:lnSpc>
                <a:spcPct val="200000"/>
              </a:lnSpc>
              <a:spcBef>
                <a:spcPts val="1000"/>
              </a:spcBef>
              <a:spcAft>
                <a:spcPts val="0"/>
              </a:spcAft>
              <a:buClr>
                <a:schemeClr val="dk1"/>
              </a:buClr>
              <a:buSzPts val="1400"/>
              <a:buFont typeface="Arial" panose="020B0604020202020204"/>
              <a:buNone/>
              <a:defRPr sz="1400" b="1" i="0" u="none" strike="noStrike" cap="none">
                <a:solidFill>
                  <a:schemeClr val="dk1"/>
                </a:solidFill>
                <a:latin typeface="Poppins Light" panose="00000500000000000000"/>
                <a:ea typeface="Poppins Light" panose="00000500000000000000"/>
                <a:cs typeface="Poppins Light" panose="00000500000000000000"/>
                <a:sym typeface="Poppins Light" panose="00000500000000000000"/>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Poppins Light" panose="00000500000000000000"/>
                <a:ea typeface="Poppins Light" panose="00000500000000000000"/>
                <a:cs typeface="Poppins Light" panose="00000500000000000000"/>
                <a:sym typeface="Poppins Light" panose="00000500000000000000"/>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Poppins Light" panose="00000500000000000000"/>
                <a:ea typeface="Poppins Light" panose="00000500000000000000"/>
                <a:cs typeface="Poppins Light" panose="00000500000000000000"/>
                <a:sym typeface="Poppins Light" panose="00000500000000000000"/>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Poppins Light" panose="00000500000000000000"/>
                <a:ea typeface="Poppins Light" panose="00000500000000000000"/>
                <a:cs typeface="Poppins Light" panose="00000500000000000000"/>
                <a:sym typeface="Poppins Light" panose="00000500000000000000"/>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Poppins Light" panose="00000500000000000000"/>
                <a:ea typeface="Poppins Light" panose="00000500000000000000"/>
                <a:cs typeface="Poppins Light" panose="00000500000000000000"/>
                <a:sym typeface="Poppins Light" panose="00000500000000000000"/>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Poppins Light" panose="00000500000000000000"/>
                <a:ea typeface="Poppins Light" panose="00000500000000000000"/>
                <a:cs typeface="Poppins Light" panose="00000500000000000000"/>
                <a:sym typeface="Poppins Light" panose="00000500000000000000"/>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Poppins Light" panose="00000500000000000000"/>
                <a:ea typeface="Poppins Light" panose="00000500000000000000"/>
                <a:cs typeface="Poppins Light" panose="00000500000000000000"/>
                <a:sym typeface="Poppins Light" panose="00000500000000000000"/>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Poppins Light" panose="00000500000000000000"/>
                <a:ea typeface="Poppins Light" panose="00000500000000000000"/>
                <a:cs typeface="Poppins Light" panose="00000500000000000000"/>
                <a:sym typeface="Poppins Light" panose="00000500000000000000"/>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Poppins Light" panose="00000500000000000000"/>
                <a:ea typeface="Poppins Light" panose="00000500000000000000"/>
                <a:cs typeface="Poppins Light" panose="00000500000000000000"/>
                <a:sym typeface="Poppins Light" panose="00000500000000000000"/>
              </a:defRPr>
            </a:lvl9pPr>
          </a:lstStyle>
          <a:p/>
        </p:txBody>
      </p:sp>
      <p:sp>
        <p:nvSpPr>
          <p:cNvPr id="59" name="Google Shape;59;p18"/>
          <p:cNvSpPr txBox="1"/>
          <p:nvPr>
            <p:ph type="body" idx="5"/>
          </p:nvPr>
        </p:nvSpPr>
        <p:spPr>
          <a:xfrm>
            <a:off x="478079" y="3175688"/>
            <a:ext cx="5436187" cy="601182"/>
          </a:xfrm>
          <a:prstGeom prst="rect">
            <a:avLst/>
          </a:prstGeom>
          <a:noFill/>
          <a:ln>
            <a:noFill/>
          </a:ln>
        </p:spPr>
        <p:txBody>
          <a:bodyPr spcFirstLastPara="1" wrap="square" lIns="91425" tIns="45700" rIns="91425" bIns="45700" anchor="t" anchorCtr="0">
            <a:noAutofit/>
          </a:bodyPr>
          <a:lstStyle>
            <a:lvl1pPr marL="457200" marR="0" lvl="0" indent="-317500" algn="l" rtl="0">
              <a:lnSpc>
                <a:spcPct val="90000"/>
              </a:lnSpc>
              <a:spcBef>
                <a:spcPts val="1000"/>
              </a:spcBef>
              <a:spcAft>
                <a:spcPts val="0"/>
              </a:spcAft>
              <a:buClr>
                <a:srgbClr val="0070C0"/>
              </a:buClr>
              <a:buSzPts val="1400"/>
              <a:buFont typeface="Arial" panose="020B0604020202020204"/>
              <a:buChar char="•"/>
              <a:defRPr sz="1400" b="1" i="0" u="none" strike="noStrike" cap="none">
                <a:solidFill>
                  <a:srgbClr val="1184F0"/>
                </a:solidFill>
                <a:latin typeface="Poppins Light" panose="00000500000000000000"/>
                <a:ea typeface="Poppins Light" panose="00000500000000000000"/>
                <a:cs typeface="Poppins Light" panose="00000500000000000000"/>
                <a:sym typeface="Poppins Light" panose="00000500000000000000"/>
              </a:defRPr>
            </a:lvl1pPr>
            <a:lvl2pPr marL="914400" marR="0" lvl="1" indent="-304800" algn="l" rtl="0">
              <a:lnSpc>
                <a:spcPct val="90000"/>
              </a:lnSpc>
              <a:spcBef>
                <a:spcPts val="500"/>
              </a:spcBef>
              <a:spcAft>
                <a:spcPts val="0"/>
              </a:spcAft>
              <a:buClr>
                <a:srgbClr val="1184F0"/>
              </a:buClr>
              <a:buSzPts val="1200"/>
              <a:buFont typeface="Arial" panose="020B0604020202020204"/>
              <a:buChar char="•"/>
              <a:defRPr sz="1200" b="1" i="0" u="none" strike="noStrike" cap="none">
                <a:solidFill>
                  <a:srgbClr val="1184F0"/>
                </a:solidFill>
                <a:latin typeface="Poppins Light" panose="00000500000000000000"/>
                <a:ea typeface="Poppins Light" panose="00000500000000000000"/>
                <a:cs typeface="Poppins Light" panose="00000500000000000000"/>
                <a:sym typeface="Poppins Light" panose="00000500000000000000"/>
              </a:defRPr>
            </a:lvl2pPr>
            <a:lvl3pPr marL="1371600" marR="0" lvl="2" indent="-228600" algn="l" rtl="0">
              <a:lnSpc>
                <a:spcPct val="90000"/>
              </a:lnSpc>
              <a:spcBef>
                <a:spcPts val="500"/>
              </a:spcBef>
              <a:spcAft>
                <a:spcPts val="0"/>
              </a:spcAft>
              <a:buClr>
                <a:schemeClr val="dk2"/>
              </a:buClr>
              <a:buSzPts val="2000"/>
              <a:buFont typeface="Arial" panose="020B0604020202020204"/>
              <a:buNone/>
              <a:defRPr sz="2000" b="0" i="0" u="none" strike="noStrike" cap="none">
                <a:solidFill>
                  <a:schemeClr val="dk2"/>
                </a:solidFill>
                <a:latin typeface="Poppins Light" panose="00000500000000000000"/>
                <a:ea typeface="Poppins Light" panose="00000500000000000000"/>
                <a:cs typeface="Poppins Light" panose="00000500000000000000"/>
                <a:sym typeface="Poppins Light" panose="00000500000000000000"/>
              </a:defRPr>
            </a:lvl3pPr>
            <a:lvl4pPr marL="1828800" marR="0" lvl="3" indent="-228600" algn="l" rtl="0">
              <a:lnSpc>
                <a:spcPct val="90000"/>
              </a:lnSpc>
              <a:spcBef>
                <a:spcPts val="500"/>
              </a:spcBef>
              <a:spcAft>
                <a:spcPts val="0"/>
              </a:spcAft>
              <a:buClr>
                <a:schemeClr val="dk2"/>
              </a:buClr>
              <a:buSzPts val="1800"/>
              <a:buFont typeface="Arial" panose="020B0604020202020204"/>
              <a:buNone/>
              <a:defRPr sz="1800" b="0" i="0" u="none" strike="noStrike" cap="none">
                <a:solidFill>
                  <a:schemeClr val="dk2"/>
                </a:solidFill>
                <a:latin typeface="Poppins Light" panose="00000500000000000000"/>
                <a:ea typeface="Poppins Light" panose="00000500000000000000"/>
                <a:cs typeface="Poppins Light" panose="00000500000000000000"/>
                <a:sym typeface="Poppins Light" panose="00000500000000000000"/>
              </a:defRPr>
            </a:lvl4pPr>
            <a:lvl5pPr marL="2286000" marR="0" lvl="4" indent="-228600" algn="l" rtl="0">
              <a:lnSpc>
                <a:spcPct val="90000"/>
              </a:lnSpc>
              <a:spcBef>
                <a:spcPts val="500"/>
              </a:spcBef>
              <a:spcAft>
                <a:spcPts val="0"/>
              </a:spcAft>
              <a:buClr>
                <a:schemeClr val="dk2"/>
              </a:buClr>
              <a:buSzPts val="1800"/>
              <a:buFont typeface="Arial" panose="020B0604020202020204"/>
              <a:buNone/>
              <a:defRPr sz="1800" b="0" i="0" u="none" strike="noStrike" cap="none">
                <a:solidFill>
                  <a:schemeClr val="dk2"/>
                </a:solidFill>
                <a:latin typeface="Poppins Light" panose="00000500000000000000"/>
                <a:ea typeface="Poppins Light" panose="00000500000000000000"/>
                <a:cs typeface="Poppins Light" panose="00000500000000000000"/>
                <a:sym typeface="Poppins Light" panose="00000500000000000000"/>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Poppins Light" panose="00000500000000000000"/>
                <a:ea typeface="Poppins Light" panose="00000500000000000000"/>
                <a:cs typeface="Poppins Light" panose="00000500000000000000"/>
                <a:sym typeface="Poppins Light" panose="00000500000000000000"/>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Poppins Light" panose="00000500000000000000"/>
                <a:ea typeface="Poppins Light" panose="00000500000000000000"/>
                <a:cs typeface="Poppins Light" panose="00000500000000000000"/>
                <a:sym typeface="Poppins Light" panose="00000500000000000000"/>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Poppins Light" panose="00000500000000000000"/>
                <a:ea typeface="Poppins Light" panose="00000500000000000000"/>
                <a:cs typeface="Poppins Light" panose="00000500000000000000"/>
                <a:sym typeface="Poppins Light" panose="00000500000000000000"/>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Poppins Light" panose="00000500000000000000"/>
                <a:ea typeface="Poppins Light" panose="00000500000000000000"/>
                <a:cs typeface="Poppins Light" panose="00000500000000000000"/>
                <a:sym typeface="Poppins Light" panose="00000500000000000000"/>
              </a:defRPr>
            </a:lvl9pPr>
          </a:lstStyle>
          <a:p/>
        </p:txBody>
      </p:sp>
      <p:sp>
        <p:nvSpPr>
          <p:cNvPr id="60" name="Google Shape;60;p18"/>
          <p:cNvSpPr txBox="1"/>
          <p:nvPr>
            <p:ph type="body" idx="6"/>
          </p:nvPr>
        </p:nvSpPr>
        <p:spPr>
          <a:xfrm>
            <a:off x="5914266" y="3175688"/>
            <a:ext cx="5436187" cy="601182"/>
          </a:xfrm>
          <a:prstGeom prst="rect">
            <a:avLst/>
          </a:prstGeom>
          <a:noFill/>
          <a:ln>
            <a:noFill/>
          </a:ln>
        </p:spPr>
        <p:txBody>
          <a:bodyPr spcFirstLastPara="1" wrap="square" lIns="91425" tIns="45700" rIns="91425" bIns="45700" anchor="t" anchorCtr="0">
            <a:noAutofit/>
          </a:bodyPr>
          <a:lstStyle>
            <a:lvl1pPr marL="457200" marR="0" lvl="0" indent="-317500" algn="l" rtl="0">
              <a:lnSpc>
                <a:spcPct val="90000"/>
              </a:lnSpc>
              <a:spcBef>
                <a:spcPts val="1000"/>
              </a:spcBef>
              <a:spcAft>
                <a:spcPts val="0"/>
              </a:spcAft>
              <a:buClr>
                <a:srgbClr val="0070C0"/>
              </a:buClr>
              <a:buSzPts val="1400"/>
              <a:buFont typeface="Arial" panose="020B0604020202020204"/>
              <a:buChar char="•"/>
              <a:defRPr sz="1400" b="1" i="0" u="none" strike="noStrike" cap="none">
                <a:solidFill>
                  <a:srgbClr val="1184F0"/>
                </a:solidFill>
                <a:latin typeface="Poppins Light" panose="00000500000000000000"/>
                <a:ea typeface="Poppins Light" panose="00000500000000000000"/>
                <a:cs typeface="Poppins Light" panose="00000500000000000000"/>
                <a:sym typeface="Poppins Light" panose="00000500000000000000"/>
              </a:defRPr>
            </a:lvl1pPr>
            <a:lvl2pPr marL="914400" marR="0" lvl="1" indent="-304800" algn="l" rtl="0">
              <a:lnSpc>
                <a:spcPct val="90000"/>
              </a:lnSpc>
              <a:spcBef>
                <a:spcPts val="500"/>
              </a:spcBef>
              <a:spcAft>
                <a:spcPts val="0"/>
              </a:spcAft>
              <a:buClr>
                <a:srgbClr val="1184F0"/>
              </a:buClr>
              <a:buSzPts val="1200"/>
              <a:buFont typeface="Arial" panose="020B0604020202020204"/>
              <a:buChar char="•"/>
              <a:defRPr sz="1200" b="1" i="0" u="none" strike="noStrike" cap="none">
                <a:solidFill>
                  <a:srgbClr val="1184F0"/>
                </a:solidFill>
                <a:latin typeface="Poppins Light" panose="00000500000000000000"/>
                <a:ea typeface="Poppins Light" panose="00000500000000000000"/>
                <a:cs typeface="Poppins Light" panose="00000500000000000000"/>
                <a:sym typeface="Poppins Light" panose="00000500000000000000"/>
              </a:defRPr>
            </a:lvl2pPr>
            <a:lvl3pPr marL="1371600" marR="0" lvl="2" indent="-228600" algn="l" rtl="0">
              <a:lnSpc>
                <a:spcPct val="90000"/>
              </a:lnSpc>
              <a:spcBef>
                <a:spcPts val="500"/>
              </a:spcBef>
              <a:spcAft>
                <a:spcPts val="0"/>
              </a:spcAft>
              <a:buClr>
                <a:schemeClr val="dk2"/>
              </a:buClr>
              <a:buSzPts val="2000"/>
              <a:buFont typeface="Arial" panose="020B0604020202020204"/>
              <a:buNone/>
              <a:defRPr sz="2000" b="0" i="0" u="none" strike="noStrike" cap="none">
                <a:solidFill>
                  <a:schemeClr val="dk2"/>
                </a:solidFill>
                <a:latin typeface="Poppins Light" panose="00000500000000000000"/>
                <a:ea typeface="Poppins Light" panose="00000500000000000000"/>
                <a:cs typeface="Poppins Light" panose="00000500000000000000"/>
                <a:sym typeface="Poppins Light" panose="00000500000000000000"/>
              </a:defRPr>
            </a:lvl3pPr>
            <a:lvl4pPr marL="1828800" marR="0" lvl="3" indent="-228600" algn="l" rtl="0">
              <a:lnSpc>
                <a:spcPct val="90000"/>
              </a:lnSpc>
              <a:spcBef>
                <a:spcPts val="500"/>
              </a:spcBef>
              <a:spcAft>
                <a:spcPts val="0"/>
              </a:spcAft>
              <a:buClr>
                <a:schemeClr val="dk2"/>
              </a:buClr>
              <a:buSzPts val="1800"/>
              <a:buFont typeface="Arial" panose="020B0604020202020204"/>
              <a:buNone/>
              <a:defRPr sz="1800" b="0" i="0" u="none" strike="noStrike" cap="none">
                <a:solidFill>
                  <a:schemeClr val="dk2"/>
                </a:solidFill>
                <a:latin typeface="Poppins Light" panose="00000500000000000000"/>
                <a:ea typeface="Poppins Light" panose="00000500000000000000"/>
                <a:cs typeface="Poppins Light" panose="00000500000000000000"/>
                <a:sym typeface="Poppins Light" panose="00000500000000000000"/>
              </a:defRPr>
            </a:lvl4pPr>
            <a:lvl5pPr marL="2286000" marR="0" lvl="4" indent="-228600" algn="l" rtl="0">
              <a:lnSpc>
                <a:spcPct val="90000"/>
              </a:lnSpc>
              <a:spcBef>
                <a:spcPts val="500"/>
              </a:spcBef>
              <a:spcAft>
                <a:spcPts val="0"/>
              </a:spcAft>
              <a:buClr>
                <a:schemeClr val="dk2"/>
              </a:buClr>
              <a:buSzPts val="1800"/>
              <a:buFont typeface="Arial" panose="020B0604020202020204"/>
              <a:buNone/>
              <a:defRPr sz="1800" b="0" i="0" u="none" strike="noStrike" cap="none">
                <a:solidFill>
                  <a:schemeClr val="dk2"/>
                </a:solidFill>
                <a:latin typeface="Poppins Light" panose="00000500000000000000"/>
                <a:ea typeface="Poppins Light" panose="00000500000000000000"/>
                <a:cs typeface="Poppins Light" panose="00000500000000000000"/>
                <a:sym typeface="Poppins Light" panose="00000500000000000000"/>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Poppins Light" panose="00000500000000000000"/>
                <a:ea typeface="Poppins Light" panose="00000500000000000000"/>
                <a:cs typeface="Poppins Light" panose="00000500000000000000"/>
                <a:sym typeface="Poppins Light" panose="00000500000000000000"/>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Poppins Light" panose="00000500000000000000"/>
                <a:ea typeface="Poppins Light" panose="00000500000000000000"/>
                <a:cs typeface="Poppins Light" panose="00000500000000000000"/>
                <a:sym typeface="Poppins Light" panose="00000500000000000000"/>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Poppins Light" panose="00000500000000000000"/>
                <a:ea typeface="Poppins Light" panose="00000500000000000000"/>
                <a:cs typeface="Poppins Light" panose="00000500000000000000"/>
                <a:sym typeface="Poppins Light" panose="00000500000000000000"/>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Poppins Light" panose="00000500000000000000"/>
                <a:ea typeface="Poppins Light" panose="00000500000000000000"/>
                <a:cs typeface="Poppins Light" panose="00000500000000000000"/>
                <a:sym typeface="Poppins Light" panose="00000500000000000000"/>
              </a:defRPr>
            </a:lvl9pPr>
          </a:lstStyle>
          <a:p/>
        </p:txBody>
      </p:sp>
      <p:sp>
        <p:nvSpPr>
          <p:cNvPr id="61" name="Google Shape;61;p18"/>
          <p:cNvSpPr txBox="1"/>
          <p:nvPr>
            <p:ph type="body" idx="7"/>
          </p:nvPr>
        </p:nvSpPr>
        <p:spPr>
          <a:xfrm>
            <a:off x="478079" y="736860"/>
            <a:ext cx="10019591" cy="40594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2000"/>
              <a:buFont typeface="Arial" panose="020B0604020202020204"/>
              <a:buNone/>
              <a:defRPr sz="2000" b="0" i="0" u="none" strike="noStrike" cap="none">
                <a:solidFill>
                  <a:schemeClr val="dk1"/>
                </a:solidFill>
                <a:latin typeface="Poppins" panose="00000500000000000000"/>
                <a:ea typeface="Poppins" panose="00000500000000000000"/>
                <a:cs typeface="Poppins" panose="00000500000000000000"/>
                <a:sym typeface="Poppins" panose="00000500000000000000"/>
              </a:defRPr>
            </a:lvl1pPr>
            <a:lvl2pPr marL="914400" marR="0" lvl="1" indent="-381000" algn="l" rtl="0">
              <a:lnSpc>
                <a:spcPct val="90000"/>
              </a:lnSpc>
              <a:spcBef>
                <a:spcPts val="500"/>
              </a:spcBef>
              <a:spcAft>
                <a:spcPts val="0"/>
              </a:spcAft>
              <a:buClr>
                <a:srgbClr val="00B0F0"/>
              </a:buClr>
              <a:buSzPts val="2400"/>
              <a:buFont typeface="Arial" panose="020B0604020202020204"/>
              <a:buChar char="•"/>
              <a:defRPr sz="2400" b="0" i="0" u="none" strike="noStrike" cap="none">
                <a:solidFill>
                  <a:srgbClr val="00B0F0"/>
                </a:solidFill>
                <a:latin typeface="Poppins Light" panose="00000500000000000000"/>
                <a:ea typeface="Poppins Light" panose="00000500000000000000"/>
                <a:cs typeface="Poppins Light" panose="00000500000000000000"/>
                <a:sym typeface="Poppins Light" panose="00000500000000000000"/>
              </a:defRPr>
            </a:lvl2pPr>
            <a:lvl3pPr marL="1371600" marR="0" lvl="2" indent="-355600" algn="l" rtl="0">
              <a:lnSpc>
                <a:spcPct val="90000"/>
              </a:lnSpc>
              <a:spcBef>
                <a:spcPts val="500"/>
              </a:spcBef>
              <a:spcAft>
                <a:spcPts val="0"/>
              </a:spcAft>
              <a:buClr>
                <a:srgbClr val="00B0F0"/>
              </a:buClr>
              <a:buSzPts val="2000"/>
              <a:buFont typeface="Arial" panose="020B0604020202020204"/>
              <a:buChar char="•"/>
              <a:defRPr sz="2000" b="0" i="0" u="none" strike="noStrike" cap="none">
                <a:solidFill>
                  <a:srgbClr val="00B0F0"/>
                </a:solidFill>
                <a:latin typeface="Poppins Light" panose="00000500000000000000"/>
                <a:ea typeface="Poppins Light" panose="00000500000000000000"/>
                <a:cs typeface="Poppins Light" panose="00000500000000000000"/>
                <a:sym typeface="Poppins Light" panose="00000500000000000000"/>
              </a:defRPr>
            </a:lvl3pPr>
            <a:lvl4pPr marL="1828800" marR="0" lvl="3" indent="-342900" algn="l" rtl="0">
              <a:lnSpc>
                <a:spcPct val="90000"/>
              </a:lnSpc>
              <a:spcBef>
                <a:spcPts val="500"/>
              </a:spcBef>
              <a:spcAft>
                <a:spcPts val="0"/>
              </a:spcAft>
              <a:buClr>
                <a:srgbClr val="00B0F0"/>
              </a:buClr>
              <a:buSzPts val="1800"/>
              <a:buFont typeface="Arial" panose="020B0604020202020204"/>
              <a:buChar char="•"/>
              <a:defRPr sz="1800" b="0" i="0" u="none" strike="noStrike" cap="none">
                <a:solidFill>
                  <a:srgbClr val="00B0F0"/>
                </a:solidFill>
                <a:latin typeface="Poppins Light" panose="00000500000000000000"/>
                <a:ea typeface="Poppins Light" panose="00000500000000000000"/>
                <a:cs typeface="Poppins Light" panose="00000500000000000000"/>
                <a:sym typeface="Poppins Light" panose="00000500000000000000"/>
              </a:defRPr>
            </a:lvl4pPr>
            <a:lvl5pPr marL="2286000" marR="0" lvl="4" indent="-342900" algn="l" rtl="0">
              <a:lnSpc>
                <a:spcPct val="90000"/>
              </a:lnSpc>
              <a:spcBef>
                <a:spcPts val="500"/>
              </a:spcBef>
              <a:spcAft>
                <a:spcPts val="0"/>
              </a:spcAft>
              <a:buClr>
                <a:srgbClr val="00B0F0"/>
              </a:buClr>
              <a:buSzPts val="1800"/>
              <a:buFont typeface="Arial" panose="020B0604020202020204"/>
              <a:buChar char="•"/>
              <a:defRPr sz="1800" b="0" i="0" u="none" strike="noStrike" cap="none">
                <a:solidFill>
                  <a:srgbClr val="00B0F0"/>
                </a:solidFill>
                <a:latin typeface="Poppins Light" panose="00000500000000000000"/>
                <a:ea typeface="Poppins Light" panose="00000500000000000000"/>
                <a:cs typeface="Poppins Light" panose="00000500000000000000"/>
                <a:sym typeface="Poppins Light" panose="00000500000000000000"/>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Poppins Light" panose="00000500000000000000"/>
                <a:ea typeface="Poppins Light" panose="00000500000000000000"/>
                <a:cs typeface="Poppins Light" panose="00000500000000000000"/>
                <a:sym typeface="Poppins Light" panose="00000500000000000000"/>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Poppins Light" panose="00000500000000000000"/>
                <a:ea typeface="Poppins Light" panose="00000500000000000000"/>
                <a:cs typeface="Poppins Light" panose="00000500000000000000"/>
                <a:sym typeface="Poppins Light" panose="00000500000000000000"/>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Poppins Light" panose="00000500000000000000"/>
                <a:ea typeface="Poppins Light" panose="00000500000000000000"/>
                <a:cs typeface="Poppins Light" panose="00000500000000000000"/>
                <a:sym typeface="Poppins Light" panose="00000500000000000000"/>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Poppins Light" panose="00000500000000000000"/>
                <a:ea typeface="Poppins Light" panose="00000500000000000000"/>
                <a:cs typeface="Poppins Light" panose="00000500000000000000"/>
                <a:sym typeface="Poppins Light" panose="00000500000000000000"/>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62" name="Shape 62"/>
        <p:cNvGrpSpPr/>
        <p:nvPr/>
      </p:nvGrpSpPr>
      <p:grpSpPr>
        <a:xfrm>
          <a:off x="0" y="0"/>
          <a:ext cx="0" cy="0"/>
          <a:chOff x="0" y="0"/>
          <a:chExt cx="0" cy="0"/>
        </a:xfrm>
      </p:grpSpPr>
      <p:sp>
        <p:nvSpPr>
          <p:cNvPr id="63" name="Google Shape;63;p19"/>
          <p:cNvSpPr txBox="1"/>
          <p:nvPr>
            <p:ph type="body" idx="1"/>
          </p:nvPr>
        </p:nvSpPr>
        <p:spPr>
          <a:xfrm>
            <a:off x="478079" y="1326776"/>
            <a:ext cx="3680264" cy="1306059"/>
          </a:xfrm>
          <a:prstGeom prst="rect">
            <a:avLst/>
          </a:prstGeom>
          <a:solidFill>
            <a:srgbClr val="1184F0"/>
          </a:solidFill>
          <a:ln>
            <a:noFill/>
          </a:ln>
        </p:spPr>
        <p:txBody>
          <a:bodyPr spcFirstLastPara="1" wrap="square" lIns="91425" tIns="45700" rIns="91425" bIns="45700" anchor="ctr" anchorCtr="0">
            <a:noAutofit/>
          </a:bodyPr>
          <a:lstStyle>
            <a:lvl1pPr marL="457200" marR="0" lvl="0" indent="-228600" algn="l" rtl="0">
              <a:lnSpc>
                <a:spcPct val="90000"/>
              </a:lnSpc>
              <a:spcBef>
                <a:spcPts val="1000"/>
              </a:spcBef>
              <a:spcAft>
                <a:spcPts val="0"/>
              </a:spcAft>
              <a:buClr>
                <a:schemeClr val="lt1"/>
              </a:buClr>
              <a:buSzPts val="1600"/>
              <a:buFont typeface="Arial" panose="020B0604020202020204"/>
              <a:buNone/>
              <a:defRPr sz="1600" b="0" i="0" u="none" strike="noStrike" cap="none">
                <a:solidFill>
                  <a:schemeClr val="lt1"/>
                </a:solidFill>
                <a:latin typeface="Poppins Light" panose="00000500000000000000"/>
                <a:ea typeface="Poppins Light" panose="00000500000000000000"/>
                <a:cs typeface="Poppins Light" panose="00000500000000000000"/>
                <a:sym typeface="Poppins Light" panose="00000500000000000000"/>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Poppins Light" panose="00000500000000000000"/>
                <a:ea typeface="Poppins Light" panose="00000500000000000000"/>
                <a:cs typeface="Poppins Light" panose="00000500000000000000"/>
                <a:sym typeface="Poppins Light" panose="00000500000000000000"/>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Poppins Light" panose="00000500000000000000"/>
                <a:ea typeface="Poppins Light" panose="00000500000000000000"/>
                <a:cs typeface="Poppins Light" panose="00000500000000000000"/>
                <a:sym typeface="Poppins Light" panose="00000500000000000000"/>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Poppins Light" panose="00000500000000000000"/>
                <a:ea typeface="Poppins Light" panose="00000500000000000000"/>
                <a:cs typeface="Poppins Light" panose="00000500000000000000"/>
                <a:sym typeface="Poppins Light" panose="00000500000000000000"/>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Poppins Light" panose="00000500000000000000"/>
                <a:ea typeface="Poppins Light" panose="00000500000000000000"/>
                <a:cs typeface="Poppins Light" panose="00000500000000000000"/>
                <a:sym typeface="Poppins Light" panose="00000500000000000000"/>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Poppins Light" panose="00000500000000000000"/>
                <a:ea typeface="Poppins Light" panose="00000500000000000000"/>
                <a:cs typeface="Poppins Light" panose="00000500000000000000"/>
                <a:sym typeface="Poppins Light" panose="00000500000000000000"/>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Poppins Light" panose="00000500000000000000"/>
                <a:ea typeface="Poppins Light" panose="00000500000000000000"/>
                <a:cs typeface="Poppins Light" panose="00000500000000000000"/>
                <a:sym typeface="Poppins Light" panose="00000500000000000000"/>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Poppins Light" panose="00000500000000000000"/>
                <a:ea typeface="Poppins Light" panose="00000500000000000000"/>
                <a:cs typeface="Poppins Light" panose="00000500000000000000"/>
                <a:sym typeface="Poppins Light" panose="00000500000000000000"/>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Poppins Light" panose="00000500000000000000"/>
                <a:ea typeface="Poppins Light" panose="00000500000000000000"/>
                <a:cs typeface="Poppins Light" panose="00000500000000000000"/>
                <a:sym typeface="Poppins Light" panose="00000500000000000000"/>
              </a:defRPr>
            </a:lvl9pPr>
          </a:lstStyle>
          <a:p/>
        </p:txBody>
      </p:sp>
      <p:sp>
        <p:nvSpPr>
          <p:cNvPr id="64" name="Google Shape;64;p19"/>
          <p:cNvSpPr txBox="1"/>
          <p:nvPr>
            <p:ph type="body" idx="2"/>
          </p:nvPr>
        </p:nvSpPr>
        <p:spPr>
          <a:xfrm>
            <a:off x="478079" y="2633249"/>
            <a:ext cx="3680264" cy="3749622"/>
          </a:xfrm>
          <a:prstGeom prst="rect">
            <a:avLst/>
          </a:prstGeom>
          <a:noFill/>
          <a:ln w="9525" cap="flat" cmpd="sng">
            <a:solidFill>
              <a:srgbClr val="D8D8D8"/>
            </a:solidFill>
            <a:prstDash val="solid"/>
            <a:round/>
            <a:headEnd type="none" w="sm" len="sm"/>
            <a:tailEnd type="none" w="sm" len="sm"/>
          </a:ln>
        </p:spPr>
        <p:txBody>
          <a:bodyPr spcFirstLastPara="1" wrap="square" lIns="91425" tIns="45700" rIns="91425" bIns="45700" anchor="t" anchorCtr="0">
            <a:noAutofit/>
          </a:bodyPr>
          <a:lstStyle>
            <a:lvl1pPr marL="457200" marR="0" lvl="0" indent="-228600" algn="l" rtl="0">
              <a:lnSpc>
                <a:spcPct val="200000"/>
              </a:lnSpc>
              <a:spcBef>
                <a:spcPts val="1000"/>
              </a:spcBef>
              <a:spcAft>
                <a:spcPts val="0"/>
              </a:spcAft>
              <a:buClr>
                <a:schemeClr val="dk1"/>
              </a:buClr>
              <a:buSzPts val="1400"/>
              <a:buFont typeface="Arial" panose="020B0604020202020204"/>
              <a:buNone/>
              <a:defRPr sz="1400" b="1" i="0" u="none" strike="noStrike" cap="none">
                <a:solidFill>
                  <a:schemeClr val="dk1"/>
                </a:solidFill>
                <a:latin typeface="Poppins Light" panose="00000500000000000000"/>
                <a:ea typeface="Poppins Light" panose="00000500000000000000"/>
                <a:cs typeface="Poppins Light" panose="00000500000000000000"/>
                <a:sym typeface="Poppins Light" panose="00000500000000000000"/>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Poppins Light" panose="00000500000000000000"/>
                <a:ea typeface="Poppins Light" panose="00000500000000000000"/>
                <a:cs typeface="Poppins Light" panose="00000500000000000000"/>
                <a:sym typeface="Poppins Light" panose="00000500000000000000"/>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Poppins Light" panose="00000500000000000000"/>
                <a:ea typeface="Poppins Light" panose="00000500000000000000"/>
                <a:cs typeface="Poppins Light" panose="00000500000000000000"/>
                <a:sym typeface="Poppins Light" panose="00000500000000000000"/>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Poppins Light" panose="00000500000000000000"/>
                <a:ea typeface="Poppins Light" panose="00000500000000000000"/>
                <a:cs typeface="Poppins Light" panose="00000500000000000000"/>
                <a:sym typeface="Poppins Light" panose="00000500000000000000"/>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Poppins Light" panose="00000500000000000000"/>
                <a:ea typeface="Poppins Light" panose="00000500000000000000"/>
                <a:cs typeface="Poppins Light" panose="00000500000000000000"/>
                <a:sym typeface="Poppins Light" panose="00000500000000000000"/>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Poppins Light" panose="00000500000000000000"/>
                <a:ea typeface="Poppins Light" panose="00000500000000000000"/>
                <a:cs typeface="Poppins Light" panose="00000500000000000000"/>
                <a:sym typeface="Poppins Light" panose="00000500000000000000"/>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Poppins Light" panose="00000500000000000000"/>
                <a:ea typeface="Poppins Light" panose="00000500000000000000"/>
                <a:cs typeface="Poppins Light" panose="00000500000000000000"/>
                <a:sym typeface="Poppins Light" panose="00000500000000000000"/>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Poppins Light" panose="00000500000000000000"/>
                <a:ea typeface="Poppins Light" panose="00000500000000000000"/>
                <a:cs typeface="Poppins Light" panose="00000500000000000000"/>
                <a:sym typeface="Poppins Light" panose="00000500000000000000"/>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Poppins Light" panose="00000500000000000000"/>
                <a:ea typeface="Poppins Light" panose="00000500000000000000"/>
                <a:cs typeface="Poppins Light" panose="00000500000000000000"/>
                <a:sym typeface="Poppins Light" panose="00000500000000000000"/>
              </a:defRPr>
            </a:lvl9pPr>
          </a:lstStyle>
          <a:p/>
        </p:txBody>
      </p:sp>
      <p:sp>
        <p:nvSpPr>
          <p:cNvPr id="65" name="Google Shape;65;p19"/>
          <p:cNvSpPr txBox="1"/>
          <p:nvPr>
            <p:ph type="body" idx="3"/>
          </p:nvPr>
        </p:nvSpPr>
        <p:spPr>
          <a:xfrm>
            <a:off x="4158343" y="1326776"/>
            <a:ext cx="3680264" cy="1306059"/>
          </a:xfrm>
          <a:prstGeom prst="rect">
            <a:avLst/>
          </a:prstGeom>
          <a:solidFill>
            <a:srgbClr val="6C00FF"/>
          </a:solidFill>
          <a:ln>
            <a:noFill/>
          </a:ln>
        </p:spPr>
        <p:txBody>
          <a:bodyPr spcFirstLastPara="1" wrap="square" lIns="91425" tIns="45700" rIns="91425" bIns="45700" anchor="ctr" anchorCtr="0">
            <a:noAutofit/>
          </a:bodyPr>
          <a:lstStyle>
            <a:lvl1pPr marL="457200" marR="0" lvl="0" indent="-228600" algn="l" rtl="0">
              <a:lnSpc>
                <a:spcPct val="90000"/>
              </a:lnSpc>
              <a:spcBef>
                <a:spcPts val="1000"/>
              </a:spcBef>
              <a:spcAft>
                <a:spcPts val="0"/>
              </a:spcAft>
              <a:buClr>
                <a:schemeClr val="lt1"/>
              </a:buClr>
              <a:buSzPts val="1600"/>
              <a:buFont typeface="Arial" panose="020B0604020202020204"/>
              <a:buNone/>
              <a:defRPr sz="1600" b="0" i="0" u="none" strike="noStrike" cap="none">
                <a:solidFill>
                  <a:schemeClr val="lt1"/>
                </a:solidFill>
                <a:latin typeface="Poppins Light" panose="00000500000000000000"/>
                <a:ea typeface="Poppins Light" panose="00000500000000000000"/>
                <a:cs typeface="Poppins Light" panose="00000500000000000000"/>
                <a:sym typeface="Poppins Light" panose="00000500000000000000"/>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Poppins Light" panose="00000500000000000000"/>
                <a:ea typeface="Poppins Light" panose="00000500000000000000"/>
                <a:cs typeface="Poppins Light" panose="00000500000000000000"/>
                <a:sym typeface="Poppins Light" panose="00000500000000000000"/>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Poppins Light" panose="00000500000000000000"/>
                <a:ea typeface="Poppins Light" panose="00000500000000000000"/>
                <a:cs typeface="Poppins Light" panose="00000500000000000000"/>
                <a:sym typeface="Poppins Light" panose="00000500000000000000"/>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Poppins Light" panose="00000500000000000000"/>
                <a:ea typeface="Poppins Light" panose="00000500000000000000"/>
                <a:cs typeface="Poppins Light" panose="00000500000000000000"/>
                <a:sym typeface="Poppins Light" panose="00000500000000000000"/>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Poppins Light" panose="00000500000000000000"/>
                <a:ea typeface="Poppins Light" panose="00000500000000000000"/>
                <a:cs typeface="Poppins Light" panose="00000500000000000000"/>
                <a:sym typeface="Poppins Light" panose="00000500000000000000"/>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Poppins Light" panose="00000500000000000000"/>
                <a:ea typeface="Poppins Light" panose="00000500000000000000"/>
                <a:cs typeface="Poppins Light" panose="00000500000000000000"/>
                <a:sym typeface="Poppins Light" panose="00000500000000000000"/>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Poppins Light" panose="00000500000000000000"/>
                <a:ea typeface="Poppins Light" panose="00000500000000000000"/>
                <a:cs typeface="Poppins Light" panose="00000500000000000000"/>
                <a:sym typeface="Poppins Light" panose="00000500000000000000"/>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Poppins Light" panose="00000500000000000000"/>
                <a:ea typeface="Poppins Light" panose="00000500000000000000"/>
                <a:cs typeface="Poppins Light" panose="00000500000000000000"/>
                <a:sym typeface="Poppins Light" panose="00000500000000000000"/>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Poppins Light" panose="00000500000000000000"/>
                <a:ea typeface="Poppins Light" panose="00000500000000000000"/>
                <a:cs typeface="Poppins Light" panose="00000500000000000000"/>
                <a:sym typeface="Poppins Light" panose="00000500000000000000"/>
              </a:defRPr>
            </a:lvl9pPr>
          </a:lstStyle>
          <a:p/>
        </p:txBody>
      </p:sp>
      <p:sp>
        <p:nvSpPr>
          <p:cNvPr id="66" name="Google Shape;66;p19"/>
          <p:cNvSpPr txBox="1"/>
          <p:nvPr>
            <p:ph type="body" idx="4"/>
          </p:nvPr>
        </p:nvSpPr>
        <p:spPr>
          <a:xfrm>
            <a:off x="4158343" y="2633249"/>
            <a:ext cx="3680264" cy="3749622"/>
          </a:xfrm>
          <a:prstGeom prst="rect">
            <a:avLst/>
          </a:prstGeom>
          <a:noFill/>
          <a:ln w="9525" cap="flat" cmpd="sng">
            <a:solidFill>
              <a:srgbClr val="D8D8D8"/>
            </a:solidFill>
            <a:prstDash val="solid"/>
            <a:round/>
            <a:headEnd type="none" w="sm" len="sm"/>
            <a:tailEnd type="none" w="sm" len="sm"/>
          </a:ln>
        </p:spPr>
        <p:txBody>
          <a:bodyPr spcFirstLastPara="1" wrap="square" lIns="91425" tIns="45700" rIns="91425" bIns="45700" anchor="t" anchorCtr="0">
            <a:noAutofit/>
          </a:bodyPr>
          <a:lstStyle>
            <a:lvl1pPr marL="457200" marR="0" lvl="0" indent="-228600" algn="l" rtl="0">
              <a:lnSpc>
                <a:spcPct val="200000"/>
              </a:lnSpc>
              <a:spcBef>
                <a:spcPts val="1000"/>
              </a:spcBef>
              <a:spcAft>
                <a:spcPts val="0"/>
              </a:spcAft>
              <a:buClr>
                <a:schemeClr val="dk1"/>
              </a:buClr>
              <a:buSzPts val="1400"/>
              <a:buFont typeface="Arial" panose="020B0604020202020204"/>
              <a:buNone/>
              <a:defRPr sz="1400" b="1" i="0" u="none" strike="noStrike" cap="none">
                <a:solidFill>
                  <a:schemeClr val="dk1"/>
                </a:solidFill>
                <a:latin typeface="Poppins Light" panose="00000500000000000000"/>
                <a:ea typeface="Poppins Light" panose="00000500000000000000"/>
                <a:cs typeface="Poppins Light" panose="00000500000000000000"/>
                <a:sym typeface="Poppins Light" panose="00000500000000000000"/>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Poppins Light" panose="00000500000000000000"/>
                <a:ea typeface="Poppins Light" panose="00000500000000000000"/>
                <a:cs typeface="Poppins Light" panose="00000500000000000000"/>
                <a:sym typeface="Poppins Light" panose="00000500000000000000"/>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Poppins Light" panose="00000500000000000000"/>
                <a:ea typeface="Poppins Light" panose="00000500000000000000"/>
                <a:cs typeface="Poppins Light" panose="00000500000000000000"/>
                <a:sym typeface="Poppins Light" panose="00000500000000000000"/>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Poppins Light" panose="00000500000000000000"/>
                <a:ea typeface="Poppins Light" panose="00000500000000000000"/>
                <a:cs typeface="Poppins Light" panose="00000500000000000000"/>
                <a:sym typeface="Poppins Light" panose="00000500000000000000"/>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Poppins Light" panose="00000500000000000000"/>
                <a:ea typeface="Poppins Light" panose="00000500000000000000"/>
                <a:cs typeface="Poppins Light" panose="00000500000000000000"/>
                <a:sym typeface="Poppins Light" panose="00000500000000000000"/>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Poppins Light" panose="00000500000000000000"/>
                <a:ea typeface="Poppins Light" panose="00000500000000000000"/>
                <a:cs typeface="Poppins Light" panose="00000500000000000000"/>
                <a:sym typeface="Poppins Light" panose="00000500000000000000"/>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Poppins Light" panose="00000500000000000000"/>
                <a:ea typeface="Poppins Light" panose="00000500000000000000"/>
                <a:cs typeface="Poppins Light" panose="00000500000000000000"/>
                <a:sym typeface="Poppins Light" panose="00000500000000000000"/>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Poppins Light" panose="00000500000000000000"/>
                <a:ea typeface="Poppins Light" panose="00000500000000000000"/>
                <a:cs typeface="Poppins Light" panose="00000500000000000000"/>
                <a:sym typeface="Poppins Light" panose="00000500000000000000"/>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Poppins Light" panose="00000500000000000000"/>
                <a:ea typeface="Poppins Light" panose="00000500000000000000"/>
                <a:cs typeface="Poppins Light" panose="00000500000000000000"/>
                <a:sym typeface="Poppins Light" panose="00000500000000000000"/>
              </a:defRPr>
            </a:lvl9pPr>
          </a:lstStyle>
          <a:p/>
        </p:txBody>
      </p:sp>
      <p:sp>
        <p:nvSpPr>
          <p:cNvPr id="67" name="Google Shape;67;p19"/>
          <p:cNvSpPr txBox="1"/>
          <p:nvPr>
            <p:ph type="body" idx="5"/>
          </p:nvPr>
        </p:nvSpPr>
        <p:spPr>
          <a:xfrm>
            <a:off x="7838607" y="1326776"/>
            <a:ext cx="3680264" cy="1306059"/>
          </a:xfrm>
          <a:prstGeom prst="rect">
            <a:avLst/>
          </a:prstGeom>
          <a:solidFill>
            <a:srgbClr val="FB3C8F"/>
          </a:solidFill>
          <a:ln>
            <a:noFill/>
          </a:ln>
        </p:spPr>
        <p:txBody>
          <a:bodyPr spcFirstLastPara="1" wrap="square" lIns="91425" tIns="45700" rIns="91425" bIns="45700" anchor="ctr" anchorCtr="0">
            <a:noAutofit/>
          </a:bodyPr>
          <a:lstStyle>
            <a:lvl1pPr marL="457200" marR="0" lvl="0" indent="-228600" algn="l" rtl="0">
              <a:lnSpc>
                <a:spcPct val="90000"/>
              </a:lnSpc>
              <a:spcBef>
                <a:spcPts val="1000"/>
              </a:spcBef>
              <a:spcAft>
                <a:spcPts val="0"/>
              </a:spcAft>
              <a:buClr>
                <a:schemeClr val="lt1"/>
              </a:buClr>
              <a:buSzPts val="1600"/>
              <a:buFont typeface="Arial" panose="020B0604020202020204"/>
              <a:buNone/>
              <a:defRPr sz="1600" b="0" i="0" u="none" strike="noStrike" cap="none">
                <a:solidFill>
                  <a:schemeClr val="lt1"/>
                </a:solidFill>
                <a:latin typeface="Poppins Light" panose="00000500000000000000"/>
                <a:ea typeface="Poppins Light" panose="00000500000000000000"/>
                <a:cs typeface="Poppins Light" panose="00000500000000000000"/>
                <a:sym typeface="Poppins Light" panose="00000500000000000000"/>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Poppins Light" panose="00000500000000000000"/>
                <a:ea typeface="Poppins Light" panose="00000500000000000000"/>
                <a:cs typeface="Poppins Light" panose="00000500000000000000"/>
                <a:sym typeface="Poppins Light" panose="00000500000000000000"/>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Poppins Light" panose="00000500000000000000"/>
                <a:ea typeface="Poppins Light" panose="00000500000000000000"/>
                <a:cs typeface="Poppins Light" panose="00000500000000000000"/>
                <a:sym typeface="Poppins Light" panose="00000500000000000000"/>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Poppins Light" panose="00000500000000000000"/>
                <a:ea typeface="Poppins Light" panose="00000500000000000000"/>
                <a:cs typeface="Poppins Light" panose="00000500000000000000"/>
                <a:sym typeface="Poppins Light" panose="00000500000000000000"/>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Poppins Light" panose="00000500000000000000"/>
                <a:ea typeface="Poppins Light" panose="00000500000000000000"/>
                <a:cs typeface="Poppins Light" panose="00000500000000000000"/>
                <a:sym typeface="Poppins Light" panose="00000500000000000000"/>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Poppins Light" panose="00000500000000000000"/>
                <a:ea typeface="Poppins Light" panose="00000500000000000000"/>
                <a:cs typeface="Poppins Light" panose="00000500000000000000"/>
                <a:sym typeface="Poppins Light" panose="00000500000000000000"/>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Poppins Light" panose="00000500000000000000"/>
                <a:ea typeface="Poppins Light" panose="00000500000000000000"/>
                <a:cs typeface="Poppins Light" panose="00000500000000000000"/>
                <a:sym typeface="Poppins Light" panose="00000500000000000000"/>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Poppins Light" panose="00000500000000000000"/>
                <a:ea typeface="Poppins Light" panose="00000500000000000000"/>
                <a:cs typeface="Poppins Light" panose="00000500000000000000"/>
                <a:sym typeface="Poppins Light" panose="00000500000000000000"/>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Poppins Light" panose="00000500000000000000"/>
                <a:ea typeface="Poppins Light" panose="00000500000000000000"/>
                <a:cs typeface="Poppins Light" panose="00000500000000000000"/>
                <a:sym typeface="Poppins Light" panose="00000500000000000000"/>
              </a:defRPr>
            </a:lvl9pPr>
          </a:lstStyle>
          <a:p/>
        </p:txBody>
      </p:sp>
      <p:sp>
        <p:nvSpPr>
          <p:cNvPr id="68" name="Google Shape;68;p19"/>
          <p:cNvSpPr txBox="1"/>
          <p:nvPr>
            <p:ph type="body" idx="6"/>
          </p:nvPr>
        </p:nvSpPr>
        <p:spPr>
          <a:xfrm>
            <a:off x="7838607" y="2633249"/>
            <a:ext cx="3680264" cy="3749622"/>
          </a:xfrm>
          <a:prstGeom prst="rect">
            <a:avLst/>
          </a:prstGeom>
          <a:noFill/>
          <a:ln w="9525" cap="flat" cmpd="sng">
            <a:solidFill>
              <a:srgbClr val="D8D8D8"/>
            </a:solidFill>
            <a:prstDash val="solid"/>
            <a:round/>
            <a:headEnd type="none" w="sm" len="sm"/>
            <a:tailEnd type="none" w="sm" len="sm"/>
          </a:ln>
        </p:spPr>
        <p:txBody>
          <a:bodyPr spcFirstLastPara="1" wrap="square" lIns="91425" tIns="45700" rIns="91425" bIns="45700" anchor="t" anchorCtr="0">
            <a:noAutofit/>
          </a:bodyPr>
          <a:lstStyle>
            <a:lvl1pPr marL="457200" marR="0" lvl="0" indent="-228600" algn="l" rtl="0">
              <a:lnSpc>
                <a:spcPct val="200000"/>
              </a:lnSpc>
              <a:spcBef>
                <a:spcPts val="1000"/>
              </a:spcBef>
              <a:spcAft>
                <a:spcPts val="0"/>
              </a:spcAft>
              <a:buClr>
                <a:schemeClr val="dk1"/>
              </a:buClr>
              <a:buSzPts val="1400"/>
              <a:buFont typeface="Arial" panose="020B0604020202020204"/>
              <a:buNone/>
              <a:defRPr sz="1400" b="1" i="0" u="none" strike="noStrike" cap="none">
                <a:solidFill>
                  <a:schemeClr val="dk1"/>
                </a:solidFill>
                <a:latin typeface="Poppins Light" panose="00000500000000000000"/>
                <a:ea typeface="Poppins Light" panose="00000500000000000000"/>
                <a:cs typeface="Poppins Light" panose="00000500000000000000"/>
                <a:sym typeface="Poppins Light" panose="00000500000000000000"/>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Poppins Light" panose="00000500000000000000"/>
                <a:ea typeface="Poppins Light" panose="00000500000000000000"/>
                <a:cs typeface="Poppins Light" panose="00000500000000000000"/>
                <a:sym typeface="Poppins Light" panose="00000500000000000000"/>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Poppins Light" panose="00000500000000000000"/>
                <a:ea typeface="Poppins Light" panose="00000500000000000000"/>
                <a:cs typeface="Poppins Light" panose="00000500000000000000"/>
                <a:sym typeface="Poppins Light" panose="00000500000000000000"/>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Poppins Light" panose="00000500000000000000"/>
                <a:ea typeface="Poppins Light" panose="00000500000000000000"/>
                <a:cs typeface="Poppins Light" panose="00000500000000000000"/>
                <a:sym typeface="Poppins Light" panose="00000500000000000000"/>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Poppins Light" panose="00000500000000000000"/>
                <a:ea typeface="Poppins Light" panose="00000500000000000000"/>
                <a:cs typeface="Poppins Light" panose="00000500000000000000"/>
                <a:sym typeface="Poppins Light" panose="00000500000000000000"/>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Poppins Light" panose="00000500000000000000"/>
                <a:ea typeface="Poppins Light" panose="00000500000000000000"/>
                <a:cs typeface="Poppins Light" panose="00000500000000000000"/>
                <a:sym typeface="Poppins Light" panose="00000500000000000000"/>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Poppins Light" panose="00000500000000000000"/>
                <a:ea typeface="Poppins Light" panose="00000500000000000000"/>
                <a:cs typeface="Poppins Light" panose="00000500000000000000"/>
                <a:sym typeface="Poppins Light" panose="00000500000000000000"/>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Poppins Light" panose="00000500000000000000"/>
                <a:ea typeface="Poppins Light" panose="00000500000000000000"/>
                <a:cs typeface="Poppins Light" panose="00000500000000000000"/>
                <a:sym typeface="Poppins Light" panose="00000500000000000000"/>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Poppins Light" panose="00000500000000000000"/>
                <a:ea typeface="Poppins Light" panose="00000500000000000000"/>
                <a:cs typeface="Poppins Light" panose="00000500000000000000"/>
                <a:sym typeface="Poppins Light" panose="00000500000000000000"/>
              </a:defRPr>
            </a:lvl9pPr>
          </a:lstStyle>
          <a:p/>
        </p:txBody>
      </p:sp>
      <p:sp>
        <p:nvSpPr>
          <p:cNvPr id="69" name="Google Shape;69;p19"/>
          <p:cNvSpPr txBox="1"/>
          <p:nvPr>
            <p:ph type="body" idx="7"/>
          </p:nvPr>
        </p:nvSpPr>
        <p:spPr>
          <a:xfrm>
            <a:off x="478079" y="3175688"/>
            <a:ext cx="3372150" cy="601182"/>
          </a:xfrm>
          <a:prstGeom prst="rect">
            <a:avLst/>
          </a:prstGeom>
          <a:noFill/>
          <a:ln>
            <a:noFill/>
          </a:ln>
        </p:spPr>
        <p:txBody>
          <a:bodyPr spcFirstLastPara="1" wrap="square" lIns="91425" tIns="45700" rIns="91425" bIns="45700" anchor="t" anchorCtr="0">
            <a:noAutofit/>
          </a:bodyPr>
          <a:lstStyle>
            <a:lvl1pPr marL="457200" marR="0" lvl="0" indent="-304800" algn="l" rtl="0">
              <a:lnSpc>
                <a:spcPct val="90000"/>
              </a:lnSpc>
              <a:spcBef>
                <a:spcPts val="1000"/>
              </a:spcBef>
              <a:spcAft>
                <a:spcPts val="0"/>
              </a:spcAft>
              <a:buClr>
                <a:srgbClr val="0070C0"/>
              </a:buClr>
              <a:buSzPts val="1200"/>
              <a:buFont typeface="Arial" panose="020B0604020202020204"/>
              <a:buChar char="•"/>
              <a:defRPr sz="1200" b="1" i="0" u="none" strike="noStrike" cap="none">
                <a:solidFill>
                  <a:srgbClr val="0070C0"/>
                </a:solidFill>
                <a:latin typeface="Poppins Light" panose="00000500000000000000"/>
                <a:ea typeface="Poppins Light" panose="00000500000000000000"/>
                <a:cs typeface="Poppins Light" panose="00000500000000000000"/>
                <a:sym typeface="Poppins Light" panose="00000500000000000000"/>
              </a:defRPr>
            </a:lvl1pPr>
            <a:lvl2pPr marL="914400" marR="0" lvl="1" indent="-304800" algn="l" rtl="0">
              <a:lnSpc>
                <a:spcPct val="90000"/>
              </a:lnSpc>
              <a:spcBef>
                <a:spcPts val="500"/>
              </a:spcBef>
              <a:spcAft>
                <a:spcPts val="0"/>
              </a:spcAft>
              <a:buClr>
                <a:srgbClr val="0070C0"/>
              </a:buClr>
              <a:buSzPts val="1200"/>
              <a:buFont typeface="Arial" panose="020B0604020202020204"/>
              <a:buChar char="•"/>
              <a:defRPr sz="1200" b="1" i="0" u="none" strike="noStrike" cap="none">
                <a:solidFill>
                  <a:srgbClr val="0070C0"/>
                </a:solidFill>
                <a:latin typeface="Poppins Light" panose="00000500000000000000"/>
                <a:ea typeface="Poppins Light" panose="00000500000000000000"/>
                <a:cs typeface="Poppins Light" panose="00000500000000000000"/>
                <a:sym typeface="Poppins Light" panose="00000500000000000000"/>
              </a:defRPr>
            </a:lvl2pPr>
            <a:lvl3pPr marL="1371600" marR="0" lvl="2" indent="-228600" algn="l" rtl="0">
              <a:lnSpc>
                <a:spcPct val="90000"/>
              </a:lnSpc>
              <a:spcBef>
                <a:spcPts val="500"/>
              </a:spcBef>
              <a:spcAft>
                <a:spcPts val="0"/>
              </a:spcAft>
              <a:buClr>
                <a:schemeClr val="dk2"/>
              </a:buClr>
              <a:buSzPts val="2000"/>
              <a:buFont typeface="Arial" panose="020B0604020202020204"/>
              <a:buNone/>
              <a:defRPr sz="2000" b="0" i="0" u="none" strike="noStrike" cap="none">
                <a:solidFill>
                  <a:schemeClr val="dk2"/>
                </a:solidFill>
                <a:latin typeface="Poppins Light" panose="00000500000000000000"/>
                <a:ea typeface="Poppins Light" panose="00000500000000000000"/>
                <a:cs typeface="Poppins Light" panose="00000500000000000000"/>
                <a:sym typeface="Poppins Light" panose="00000500000000000000"/>
              </a:defRPr>
            </a:lvl3pPr>
            <a:lvl4pPr marL="1828800" marR="0" lvl="3" indent="-228600" algn="l" rtl="0">
              <a:lnSpc>
                <a:spcPct val="90000"/>
              </a:lnSpc>
              <a:spcBef>
                <a:spcPts val="500"/>
              </a:spcBef>
              <a:spcAft>
                <a:spcPts val="0"/>
              </a:spcAft>
              <a:buClr>
                <a:schemeClr val="dk2"/>
              </a:buClr>
              <a:buSzPts val="1800"/>
              <a:buFont typeface="Arial" panose="020B0604020202020204"/>
              <a:buNone/>
              <a:defRPr sz="1800" b="0" i="0" u="none" strike="noStrike" cap="none">
                <a:solidFill>
                  <a:schemeClr val="dk2"/>
                </a:solidFill>
                <a:latin typeface="Poppins Light" panose="00000500000000000000"/>
                <a:ea typeface="Poppins Light" panose="00000500000000000000"/>
                <a:cs typeface="Poppins Light" panose="00000500000000000000"/>
                <a:sym typeface="Poppins Light" panose="00000500000000000000"/>
              </a:defRPr>
            </a:lvl4pPr>
            <a:lvl5pPr marL="2286000" marR="0" lvl="4" indent="-228600" algn="l" rtl="0">
              <a:lnSpc>
                <a:spcPct val="90000"/>
              </a:lnSpc>
              <a:spcBef>
                <a:spcPts val="500"/>
              </a:spcBef>
              <a:spcAft>
                <a:spcPts val="0"/>
              </a:spcAft>
              <a:buClr>
                <a:schemeClr val="dk2"/>
              </a:buClr>
              <a:buSzPts val="1800"/>
              <a:buFont typeface="Arial" panose="020B0604020202020204"/>
              <a:buNone/>
              <a:defRPr sz="1800" b="0" i="0" u="none" strike="noStrike" cap="none">
                <a:solidFill>
                  <a:schemeClr val="dk2"/>
                </a:solidFill>
                <a:latin typeface="Poppins Light" panose="00000500000000000000"/>
                <a:ea typeface="Poppins Light" panose="00000500000000000000"/>
                <a:cs typeface="Poppins Light" panose="00000500000000000000"/>
                <a:sym typeface="Poppins Light" panose="00000500000000000000"/>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Poppins Light" panose="00000500000000000000"/>
                <a:ea typeface="Poppins Light" panose="00000500000000000000"/>
                <a:cs typeface="Poppins Light" panose="00000500000000000000"/>
                <a:sym typeface="Poppins Light" panose="00000500000000000000"/>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Poppins Light" panose="00000500000000000000"/>
                <a:ea typeface="Poppins Light" panose="00000500000000000000"/>
                <a:cs typeface="Poppins Light" panose="00000500000000000000"/>
                <a:sym typeface="Poppins Light" panose="00000500000000000000"/>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Poppins Light" panose="00000500000000000000"/>
                <a:ea typeface="Poppins Light" panose="00000500000000000000"/>
                <a:cs typeface="Poppins Light" panose="00000500000000000000"/>
                <a:sym typeface="Poppins Light" panose="00000500000000000000"/>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Poppins Light" panose="00000500000000000000"/>
                <a:ea typeface="Poppins Light" panose="00000500000000000000"/>
                <a:cs typeface="Poppins Light" panose="00000500000000000000"/>
                <a:sym typeface="Poppins Light" panose="00000500000000000000"/>
              </a:defRPr>
            </a:lvl9pPr>
          </a:lstStyle>
          <a:p/>
        </p:txBody>
      </p:sp>
      <p:sp>
        <p:nvSpPr>
          <p:cNvPr id="70" name="Google Shape;70;p19"/>
          <p:cNvSpPr txBox="1"/>
          <p:nvPr>
            <p:ph type="body" idx="8"/>
          </p:nvPr>
        </p:nvSpPr>
        <p:spPr>
          <a:xfrm>
            <a:off x="4155557" y="3175688"/>
            <a:ext cx="3372150" cy="601182"/>
          </a:xfrm>
          <a:prstGeom prst="rect">
            <a:avLst/>
          </a:prstGeom>
          <a:noFill/>
          <a:ln>
            <a:noFill/>
          </a:ln>
        </p:spPr>
        <p:txBody>
          <a:bodyPr spcFirstLastPara="1" wrap="square" lIns="91425" tIns="45700" rIns="91425" bIns="45700" anchor="t" anchorCtr="0">
            <a:noAutofit/>
          </a:bodyPr>
          <a:lstStyle>
            <a:lvl1pPr marL="457200" marR="0" lvl="0" indent="-304800" algn="l" rtl="0">
              <a:lnSpc>
                <a:spcPct val="90000"/>
              </a:lnSpc>
              <a:spcBef>
                <a:spcPts val="1000"/>
              </a:spcBef>
              <a:spcAft>
                <a:spcPts val="0"/>
              </a:spcAft>
              <a:buClr>
                <a:srgbClr val="0070C0"/>
              </a:buClr>
              <a:buSzPts val="1200"/>
              <a:buFont typeface="Arial" panose="020B0604020202020204"/>
              <a:buChar char="•"/>
              <a:defRPr sz="1200" b="1" i="0" u="none" strike="noStrike" cap="none">
                <a:solidFill>
                  <a:srgbClr val="0070C0"/>
                </a:solidFill>
                <a:latin typeface="Poppins Light" panose="00000500000000000000"/>
                <a:ea typeface="Poppins Light" panose="00000500000000000000"/>
                <a:cs typeface="Poppins Light" panose="00000500000000000000"/>
                <a:sym typeface="Poppins Light" panose="00000500000000000000"/>
              </a:defRPr>
            </a:lvl1pPr>
            <a:lvl2pPr marL="914400" marR="0" lvl="1" indent="-304800" algn="l" rtl="0">
              <a:lnSpc>
                <a:spcPct val="90000"/>
              </a:lnSpc>
              <a:spcBef>
                <a:spcPts val="500"/>
              </a:spcBef>
              <a:spcAft>
                <a:spcPts val="0"/>
              </a:spcAft>
              <a:buClr>
                <a:srgbClr val="0070C0"/>
              </a:buClr>
              <a:buSzPts val="1200"/>
              <a:buFont typeface="Arial" panose="020B0604020202020204"/>
              <a:buChar char="•"/>
              <a:defRPr sz="1200" b="1" i="0" u="none" strike="noStrike" cap="none">
                <a:solidFill>
                  <a:srgbClr val="0070C0"/>
                </a:solidFill>
                <a:latin typeface="Poppins Light" panose="00000500000000000000"/>
                <a:ea typeface="Poppins Light" panose="00000500000000000000"/>
                <a:cs typeface="Poppins Light" panose="00000500000000000000"/>
                <a:sym typeface="Poppins Light" panose="00000500000000000000"/>
              </a:defRPr>
            </a:lvl2pPr>
            <a:lvl3pPr marL="1371600" marR="0" lvl="2" indent="-228600" algn="l" rtl="0">
              <a:lnSpc>
                <a:spcPct val="90000"/>
              </a:lnSpc>
              <a:spcBef>
                <a:spcPts val="500"/>
              </a:spcBef>
              <a:spcAft>
                <a:spcPts val="0"/>
              </a:spcAft>
              <a:buClr>
                <a:schemeClr val="dk2"/>
              </a:buClr>
              <a:buSzPts val="2000"/>
              <a:buFont typeface="Arial" panose="020B0604020202020204"/>
              <a:buNone/>
              <a:defRPr sz="2000" b="0" i="0" u="none" strike="noStrike" cap="none">
                <a:solidFill>
                  <a:schemeClr val="dk2"/>
                </a:solidFill>
                <a:latin typeface="Poppins Light" panose="00000500000000000000"/>
                <a:ea typeface="Poppins Light" panose="00000500000000000000"/>
                <a:cs typeface="Poppins Light" panose="00000500000000000000"/>
                <a:sym typeface="Poppins Light" panose="00000500000000000000"/>
              </a:defRPr>
            </a:lvl3pPr>
            <a:lvl4pPr marL="1828800" marR="0" lvl="3" indent="-228600" algn="l" rtl="0">
              <a:lnSpc>
                <a:spcPct val="90000"/>
              </a:lnSpc>
              <a:spcBef>
                <a:spcPts val="500"/>
              </a:spcBef>
              <a:spcAft>
                <a:spcPts val="0"/>
              </a:spcAft>
              <a:buClr>
                <a:schemeClr val="dk2"/>
              </a:buClr>
              <a:buSzPts val="1800"/>
              <a:buFont typeface="Arial" panose="020B0604020202020204"/>
              <a:buNone/>
              <a:defRPr sz="1800" b="0" i="0" u="none" strike="noStrike" cap="none">
                <a:solidFill>
                  <a:schemeClr val="dk2"/>
                </a:solidFill>
                <a:latin typeface="Poppins Light" panose="00000500000000000000"/>
                <a:ea typeface="Poppins Light" panose="00000500000000000000"/>
                <a:cs typeface="Poppins Light" panose="00000500000000000000"/>
                <a:sym typeface="Poppins Light" panose="00000500000000000000"/>
              </a:defRPr>
            </a:lvl4pPr>
            <a:lvl5pPr marL="2286000" marR="0" lvl="4" indent="-228600" algn="l" rtl="0">
              <a:lnSpc>
                <a:spcPct val="90000"/>
              </a:lnSpc>
              <a:spcBef>
                <a:spcPts val="500"/>
              </a:spcBef>
              <a:spcAft>
                <a:spcPts val="0"/>
              </a:spcAft>
              <a:buClr>
                <a:schemeClr val="dk2"/>
              </a:buClr>
              <a:buSzPts val="1800"/>
              <a:buFont typeface="Arial" panose="020B0604020202020204"/>
              <a:buNone/>
              <a:defRPr sz="1800" b="0" i="0" u="none" strike="noStrike" cap="none">
                <a:solidFill>
                  <a:schemeClr val="dk2"/>
                </a:solidFill>
                <a:latin typeface="Poppins Light" panose="00000500000000000000"/>
                <a:ea typeface="Poppins Light" panose="00000500000000000000"/>
                <a:cs typeface="Poppins Light" panose="00000500000000000000"/>
                <a:sym typeface="Poppins Light" panose="00000500000000000000"/>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Poppins Light" panose="00000500000000000000"/>
                <a:ea typeface="Poppins Light" panose="00000500000000000000"/>
                <a:cs typeface="Poppins Light" panose="00000500000000000000"/>
                <a:sym typeface="Poppins Light" panose="00000500000000000000"/>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Poppins Light" panose="00000500000000000000"/>
                <a:ea typeface="Poppins Light" panose="00000500000000000000"/>
                <a:cs typeface="Poppins Light" panose="00000500000000000000"/>
                <a:sym typeface="Poppins Light" panose="00000500000000000000"/>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Poppins Light" panose="00000500000000000000"/>
                <a:ea typeface="Poppins Light" panose="00000500000000000000"/>
                <a:cs typeface="Poppins Light" panose="00000500000000000000"/>
                <a:sym typeface="Poppins Light" panose="00000500000000000000"/>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Poppins Light" panose="00000500000000000000"/>
                <a:ea typeface="Poppins Light" panose="00000500000000000000"/>
                <a:cs typeface="Poppins Light" panose="00000500000000000000"/>
                <a:sym typeface="Poppins Light" panose="00000500000000000000"/>
              </a:defRPr>
            </a:lvl9pPr>
          </a:lstStyle>
          <a:p/>
        </p:txBody>
      </p:sp>
      <p:sp>
        <p:nvSpPr>
          <p:cNvPr id="71" name="Google Shape;71;p19"/>
          <p:cNvSpPr txBox="1"/>
          <p:nvPr>
            <p:ph type="body" idx="9"/>
          </p:nvPr>
        </p:nvSpPr>
        <p:spPr>
          <a:xfrm>
            <a:off x="7842974" y="3175688"/>
            <a:ext cx="3372150" cy="601182"/>
          </a:xfrm>
          <a:prstGeom prst="rect">
            <a:avLst/>
          </a:prstGeom>
          <a:noFill/>
          <a:ln>
            <a:noFill/>
          </a:ln>
        </p:spPr>
        <p:txBody>
          <a:bodyPr spcFirstLastPara="1" wrap="square" lIns="91425" tIns="45700" rIns="91425" bIns="45700" anchor="t" anchorCtr="0">
            <a:noAutofit/>
          </a:bodyPr>
          <a:lstStyle>
            <a:lvl1pPr marL="457200" marR="0" lvl="0" indent="-304800" algn="l" rtl="0">
              <a:lnSpc>
                <a:spcPct val="90000"/>
              </a:lnSpc>
              <a:spcBef>
                <a:spcPts val="1000"/>
              </a:spcBef>
              <a:spcAft>
                <a:spcPts val="0"/>
              </a:spcAft>
              <a:buClr>
                <a:srgbClr val="0070C0"/>
              </a:buClr>
              <a:buSzPts val="1200"/>
              <a:buFont typeface="Arial" panose="020B0604020202020204"/>
              <a:buChar char="•"/>
              <a:defRPr sz="1200" b="1" i="0" u="none" strike="noStrike" cap="none">
                <a:solidFill>
                  <a:srgbClr val="0070C0"/>
                </a:solidFill>
                <a:latin typeface="Poppins Light" panose="00000500000000000000"/>
                <a:ea typeface="Poppins Light" panose="00000500000000000000"/>
                <a:cs typeface="Poppins Light" panose="00000500000000000000"/>
                <a:sym typeface="Poppins Light" panose="00000500000000000000"/>
              </a:defRPr>
            </a:lvl1pPr>
            <a:lvl2pPr marL="914400" marR="0" lvl="1" indent="-304800" algn="l" rtl="0">
              <a:lnSpc>
                <a:spcPct val="90000"/>
              </a:lnSpc>
              <a:spcBef>
                <a:spcPts val="500"/>
              </a:spcBef>
              <a:spcAft>
                <a:spcPts val="0"/>
              </a:spcAft>
              <a:buClr>
                <a:srgbClr val="0070C0"/>
              </a:buClr>
              <a:buSzPts val="1200"/>
              <a:buFont typeface="Arial" panose="020B0604020202020204"/>
              <a:buChar char="•"/>
              <a:defRPr sz="1200" b="1" i="0" u="none" strike="noStrike" cap="none">
                <a:solidFill>
                  <a:srgbClr val="0070C0"/>
                </a:solidFill>
                <a:latin typeface="Poppins Light" panose="00000500000000000000"/>
                <a:ea typeface="Poppins Light" panose="00000500000000000000"/>
                <a:cs typeface="Poppins Light" panose="00000500000000000000"/>
                <a:sym typeface="Poppins Light" panose="00000500000000000000"/>
              </a:defRPr>
            </a:lvl2pPr>
            <a:lvl3pPr marL="1371600" marR="0" lvl="2" indent="-228600" algn="l" rtl="0">
              <a:lnSpc>
                <a:spcPct val="90000"/>
              </a:lnSpc>
              <a:spcBef>
                <a:spcPts val="500"/>
              </a:spcBef>
              <a:spcAft>
                <a:spcPts val="0"/>
              </a:spcAft>
              <a:buClr>
                <a:schemeClr val="dk2"/>
              </a:buClr>
              <a:buSzPts val="2000"/>
              <a:buFont typeface="Arial" panose="020B0604020202020204"/>
              <a:buNone/>
              <a:defRPr sz="2000" b="0" i="0" u="none" strike="noStrike" cap="none">
                <a:solidFill>
                  <a:schemeClr val="dk2"/>
                </a:solidFill>
                <a:latin typeface="Poppins Light" panose="00000500000000000000"/>
                <a:ea typeface="Poppins Light" panose="00000500000000000000"/>
                <a:cs typeface="Poppins Light" panose="00000500000000000000"/>
                <a:sym typeface="Poppins Light" panose="00000500000000000000"/>
              </a:defRPr>
            </a:lvl3pPr>
            <a:lvl4pPr marL="1828800" marR="0" lvl="3" indent="-228600" algn="l" rtl="0">
              <a:lnSpc>
                <a:spcPct val="90000"/>
              </a:lnSpc>
              <a:spcBef>
                <a:spcPts val="500"/>
              </a:spcBef>
              <a:spcAft>
                <a:spcPts val="0"/>
              </a:spcAft>
              <a:buClr>
                <a:schemeClr val="dk2"/>
              </a:buClr>
              <a:buSzPts val="1800"/>
              <a:buFont typeface="Arial" panose="020B0604020202020204"/>
              <a:buNone/>
              <a:defRPr sz="1800" b="0" i="0" u="none" strike="noStrike" cap="none">
                <a:solidFill>
                  <a:schemeClr val="dk2"/>
                </a:solidFill>
                <a:latin typeface="Poppins Light" panose="00000500000000000000"/>
                <a:ea typeface="Poppins Light" panose="00000500000000000000"/>
                <a:cs typeface="Poppins Light" panose="00000500000000000000"/>
                <a:sym typeface="Poppins Light" panose="00000500000000000000"/>
              </a:defRPr>
            </a:lvl4pPr>
            <a:lvl5pPr marL="2286000" marR="0" lvl="4" indent="-228600" algn="l" rtl="0">
              <a:lnSpc>
                <a:spcPct val="90000"/>
              </a:lnSpc>
              <a:spcBef>
                <a:spcPts val="500"/>
              </a:spcBef>
              <a:spcAft>
                <a:spcPts val="0"/>
              </a:spcAft>
              <a:buClr>
                <a:schemeClr val="dk2"/>
              </a:buClr>
              <a:buSzPts val="1800"/>
              <a:buFont typeface="Arial" panose="020B0604020202020204"/>
              <a:buNone/>
              <a:defRPr sz="1800" b="0" i="0" u="none" strike="noStrike" cap="none">
                <a:solidFill>
                  <a:schemeClr val="dk2"/>
                </a:solidFill>
                <a:latin typeface="Poppins Light" panose="00000500000000000000"/>
                <a:ea typeface="Poppins Light" panose="00000500000000000000"/>
                <a:cs typeface="Poppins Light" panose="00000500000000000000"/>
                <a:sym typeface="Poppins Light" panose="00000500000000000000"/>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Poppins Light" panose="00000500000000000000"/>
                <a:ea typeface="Poppins Light" panose="00000500000000000000"/>
                <a:cs typeface="Poppins Light" panose="00000500000000000000"/>
                <a:sym typeface="Poppins Light" panose="00000500000000000000"/>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Poppins Light" panose="00000500000000000000"/>
                <a:ea typeface="Poppins Light" panose="00000500000000000000"/>
                <a:cs typeface="Poppins Light" panose="00000500000000000000"/>
                <a:sym typeface="Poppins Light" panose="00000500000000000000"/>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Poppins Light" panose="00000500000000000000"/>
                <a:ea typeface="Poppins Light" panose="00000500000000000000"/>
                <a:cs typeface="Poppins Light" panose="00000500000000000000"/>
                <a:sym typeface="Poppins Light" panose="00000500000000000000"/>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Poppins Light" panose="00000500000000000000"/>
                <a:ea typeface="Poppins Light" panose="00000500000000000000"/>
                <a:cs typeface="Poppins Light" panose="00000500000000000000"/>
                <a:sym typeface="Poppins Light" panose="00000500000000000000"/>
              </a:defRPr>
            </a:lvl9pPr>
          </a:lstStyle>
          <a:p/>
        </p:txBody>
      </p:sp>
      <p:sp>
        <p:nvSpPr>
          <p:cNvPr id="72" name="Google Shape;72;p19"/>
          <p:cNvSpPr txBox="1"/>
          <p:nvPr>
            <p:ph type="body" idx="13"/>
          </p:nvPr>
        </p:nvSpPr>
        <p:spPr>
          <a:xfrm>
            <a:off x="478079" y="717650"/>
            <a:ext cx="10019591" cy="40594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2000"/>
              <a:buFont typeface="Arial" panose="020B0604020202020204"/>
              <a:buNone/>
              <a:defRPr sz="2000" b="0" i="0" u="none" strike="noStrike" cap="none">
                <a:solidFill>
                  <a:schemeClr val="dk1"/>
                </a:solidFill>
                <a:latin typeface="Poppins" panose="00000500000000000000"/>
                <a:ea typeface="Poppins" panose="00000500000000000000"/>
                <a:cs typeface="Poppins" panose="00000500000000000000"/>
                <a:sym typeface="Poppins" panose="00000500000000000000"/>
              </a:defRPr>
            </a:lvl1pPr>
            <a:lvl2pPr marL="914400" marR="0" lvl="1" indent="-381000" algn="l" rtl="0">
              <a:lnSpc>
                <a:spcPct val="90000"/>
              </a:lnSpc>
              <a:spcBef>
                <a:spcPts val="500"/>
              </a:spcBef>
              <a:spcAft>
                <a:spcPts val="0"/>
              </a:spcAft>
              <a:buClr>
                <a:srgbClr val="00B0F0"/>
              </a:buClr>
              <a:buSzPts val="2400"/>
              <a:buFont typeface="Arial" panose="020B0604020202020204"/>
              <a:buChar char="•"/>
              <a:defRPr sz="2400" b="0" i="0" u="none" strike="noStrike" cap="none">
                <a:solidFill>
                  <a:srgbClr val="00B0F0"/>
                </a:solidFill>
                <a:latin typeface="Poppins Light" panose="00000500000000000000"/>
                <a:ea typeface="Poppins Light" panose="00000500000000000000"/>
                <a:cs typeface="Poppins Light" panose="00000500000000000000"/>
                <a:sym typeface="Poppins Light" panose="00000500000000000000"/>
              </a:defRPr>
            </a:lvl2pPr>
            <a:lvl3pPr marL="1371600" marR="0" lvl="2" indent="-355600" algn="l" rtl="0">
              <a:lnSpc>
                <a:spcPct val="90000"/>
              </a:lnSpc>
              <a:spcBef>
                <a:spcPts val="500"/>
              </a:spcBef>
              <a:spcAft>
                <a:spcPts val="0"/>
              </a:spcAft>
              <a:buClr>
                <a:srgbClr val="00B0F0"/>
              </a:buClr>
              <a:buSzPts val="2000"/>
              <a:buFont typeface="Arial" panose="020B0604020202020204"/>
              <a:buChar char="•"/>
              <a:defRPr sz="2000" b="0" i="0" u="none" strike="noStrike" cap="none">
                <a:solidFill>
                  <a:srgbClr val="00B0F0"/>
                </a:solidFill>
                <a:latin typeface="Poppins Light" panose="00000500000000000000"/>
                <a:ea typeface="Poppins Light" panose="00000500000000000000"/>
                <a:cs typeface="Poppins Light" panose="00000500000000000000"/>
                <a:sym typeface="Poppins Light" panose="00000500000000000000"/>
              </a:defRPr>
            </a:lvl3pPr>
            <a:lvl4pPr marL="1828800" marR="0" lvl="3" indent="-342900" algn="l" rtl="0">
              <a:lnSpc>
                <a:spcPct val="90000"/>
              </a:lnSpc>
              <a:spcBef>
                <a:spcPts val="500"/>
              </a:spcBef>
              <a:spcAft>
                <a:spcPts val="0"/>
              </a:spcAft>
              <a:buClr>
                <a:srgbClr val="00B0F0"/>
              </a:buClr>
              <a:buSzPts val="1800"/>
              <a:buFont typeface="Arial" panose="020B0604020202020204"/>
              <a:buChar char="•"/>
              <a:defRPr sz="1800" b="0" i="0" u="none" strike="noStrike" cap="none">
                <a:solidFill>
                  <a:srgbClr val="00B0F0"/>
                </a:solidFill>
                <a:latin typeface="Poppins Light" panose="00000500000000000000"/>
                <a:ea typeface="Poppins Light" panose="00000500000000000000"/>
                <a:cs typeface="Poppins Light" panose="00000500000000000000"/>
                <a:sym typeface="Poppins Light" panose="00000500000000000000"/>
              </a:defRPr>
            </a:lvl4pPr>
            <a:lvl5pPr marL="2286000" marR="0" lvl="4" indent="-342900" algn="l" rtl="0">
              <a:lnSpc>
                <a:spcPct val="90000"/>
              </a:lnSpc>
              <a:spcBef>
                <a:spcPts val="500"/>
              </a:spcBef>
              <a:spcAft>
                <a:spcPts val="0"/>
              </a:spcAft>
              <a:buClr>
                <a:srgbClr val="00B0F0"/>
              </a:buClr>
              <a:buSzPts val="1800"/>
              <a:buFont typeface="Arial" panose="020B0604020202020204"/>
              <a:buChar char="•"/>
              <a:defRPr sz="1800" b="0" i="0" u="none" strike="noStrike" cap="none">
                <a:solidFill>
                  <a:srgbClr val="00B0F0"/>
                </a:solidFill>
                <a:latin typeface="Poppins Light" panose="00000500000000000000"/>
                <a:ea typeface="Poppins Light" panose="00000500000000000000"/>
                <a:cs typeface="Poppins Light" panose="00000500000000000000"/>
                <a:sym typeface="Poppins Light" panose="00000500000000000000"/>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Poppins Light" panose="00000500000000000000"/>
                <a:ea typeface="Poppins Light" panose="00000500000000000000"/>
                <a:cs typeface="Poppins Light" panose="00000500000000000000"/>
                <a:sym typeface="Poppins Light" panose="00000500000000000000"/>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Poppins Light" panose="00000500000000000000"/>
                <a:ea typeface="Poppins Light" panose="00000500000000000000"/>
                <a:cs typeface="Poppins Light" panose="00000500000000000000"/>
                <a:sym typeface="Poppins Light" panose="00000500000000000000"/>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Poppins Light" panose="00000500000000000000"/>
                <a:ea typeface="Poppins Light" panose="00000500000000000000"/>
                <a:cs typeface="Poppins Light" panose="00000500000000000000"/>
                <a:sym typeface="Poppins Light" panose="00000500000000000000"/>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Poppins Light" panose="00000500000000000000"/>
                <a:ea typeface="Poppins Light" panose="00000500000000000000"/>
                <a:cs typeface="Poppins Light" panose="00000500000000000000"/>
                <a:sym typeface="Poppins Light" panose="00000500000000000000"/>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1" Type="http://schemas.openxmlformats.org/officeDocument/2006/relationships/theme" Target="../theme/theme1.xml"/><Relationship Id="rId20" Type="http://schemas.openxmlformats.org/officeDocument/2006/relationships/image" Target="../media/image6.png"/><Relationship Id="rId2" Type="http://schemas.openxmlformats.org/officeDocument/2006/relationships/slideLayout" Target="../slideLayouts/slideLayout2.xml"/><Relationship Id="rId19" Type="http://schemas.openxmlformats.org/officeDocument/2006/relationships/image" Target="../media/image5.png"/><Relationship Id="rId18" Type="http://schemas.openxmlformats.org/officeDocument/2006/relationships/image" Target="../media/image4.png"/><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9" name="Shape 9"/>
        <p:cNvGrpSpPr/>
        <p:nvPr/>
      </p:nvGrpSpPr>
      <p:grpSpPr>
        <a:xfrm>
          <a:off x="0" y="0"/>
          <a:ext cx="0" cy="0"/>
          <a:chOff x="0" y="0"/>
          <a:chExt cx="0" cy="0"/>
        </a:xfrm>
      </p:grpSpPr>
      <p:sp>
        <p:nvSpPr>
          <p:cNvPr id="10" name="Google Shape;10;p10"/>
          <p:cNvSpPr/>
          <p:nvPr/>
        </p:nvSpPr>
        <p:spPr>
          <a:xfrm flipH="1">
            <a:off x="11834189" y="6589743"/>
            <a:ext cx="357810" cy="283726"/>
          </a:xfrm>
          <a:prstGeom prst="rect">
            <a:avLst/>
          </a:prstGeom>
          <a:solidFill>
            <a:srgbClr val="FB3C8F"/>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B0F0"/>
              </a:solidFill>
              <a:latin typeface="Poppins" panose="00000500000000000000"/>
              <a:ea typeface="Poppins" panose="00000500000000000000"/>
              <a:cs typeface="Poppins" panose="00000500000000000000"/>
              <a:sym typeface="Poppins" panose="00000500000000000000"/>
            </a:endParaRPr>
          </a:p>
        </p:txBody>
      </p:sp>
      <p:sp>
        <p:nvSpPr>
          <p:cNvPr id="11" name="Google Shape;11;p10"/>
          <p:cNvSpPr txBox="1"/>
          <p:nvPr/>
        </p:nvSpPr>
        <p:spPr>
          <a:xfrm>
            <a:off x="11764592" y="6623927"/>
            <a:ext cx="514096" cy="365125"/>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000"/>
              <a:buFont typeface="Arial" panose="020B0604020202020204"/>
              <a:buNone/>
            </a:pPr>
            <a:fld id="{00000000-1234-1234-1234-123412341234}" type="slidenum">
              <a:rPr lang="en-IN" sz="1000" b="0" i="0" u="none" strike="noStrike" cap="none">
                <a:solidFill>
                  <a:schemeClr val="lt1"/>
                </a:solidFill>
                <a:latin typeface="Poppins" panose="00000500000000000000"/>
                <a:ea typeface="Poppins" panose="00000500000000000000"/>
                <a:cs typeface="Poppins" panose="00000500000000000000"/>
                <a:sym typeface="Poppins" panose="00000500000000000000"/>
              </a:rPr>
            </a:fld>
            <a:endParaRPr sz="1000" b="0" i="0" u="none" strike="noStrike" cap="none">
              <a:solidFill>
                <a:schemeClr val="lt1"/>
              </a:solidFill>
              <a:latin typeface="Poppins" panose="00000500000000000000"/>
              <a:ea typeface="Poppins" panose="00000500000000000000"/>
              <a:cs typeface="Poppins" panose="00000500000000000000"/>
              <a:sym typeface="Poppins" panose="00000500000000000000"/>
            </a:endParaRPr>
          </a:p>
        </p:txBody>
      </p:sp>
      <p:pic>
        <p:nvPicPr>
          <p:cNvPr id="12" name="Google Shape;12;p10"/>
          <p:cNvPicPr preferRelativeResize="0"/>
          <p:nvPr/>
        </p:nvPicPr>
        <p:blipFill rotWithShape="1">
          <a:blip r:embed="rId18"/>
          <a:srcRect/>
          <a:stretch>
            <a:fillRect/>
          </a:stretch>
        </p:blipFill>
        <p:spPr>
          <a:xfrm>
            <a:off x="11110807" y="137446"/>
            <a:ext cx="755001" cy="408959"/>
          </a:xfrm>
          <a:prstGeom prst="rect">
            <a:avLst/>
          </a:prstGeom>
          <a:noFill/>
          <a:ln>
            <a:noFill/>
          </a:ln>
        </p:spPr>
      </p:pic>
      <p:pic>
        <p:nvPicPr>
          <p:cNvPr id="13" name="Google Shape;13;p10"/>
          <p:cNvPicPr preferRelativeResize="0"/>
          <p:nvPr/>
        </p:nvPicPr>
        <p:blipFill rotWithShape="1">
          <a:blip r:embed="rId19"/>
          <a:srcRect l="5250" t="8078" r="7429" b="9152"/>
          <a:stretch>
            <a:fillRect/>
          </a:stretch>
        </p:blipFill>
        <p:spPr>
          <a:xfrm>
            <a:off x="1706771" y="137751"/>
            <a:ext cx="1099929" cy="417028"/>
          </a:xfrm>
          <a:prstGeom prst="rect">
            <a:avLst/>
          </a:prstGeom>
          <a:noFill/>
          <a:ln>
            <a:noFill/>
          </a:ln>
        </p:spPr>
      </p:pic>
      <p:pic>
        <p:nvPicPr>
          <p:cNvPr id="14" name="Google Shape;14;p10"/>
          <p:cNvPicPr preferRelativeResize="0"/>
          <p:nvPr/>
        </p:nvPicPr>
        <p:blipFill rotWithShape="1">
          <a:blip r:embed="rId20"/>
          <a:srcRect l="4892" t="8866" r="4590" b="10796"/>
          <a:stretch>
            <a:fillRect/>
          </a:stretch>
        </p:blipFill>
        <p:spPr>
          <a:xfrm>
            <a:off x="307975" y="137446"/>
            <a:ext cx="1171575" cy="415925"/>
          </a:xfrm>
          <a:prstGeom prst="rect">
            <a:avLst/>
          </a:prstGeom>
          <a:noFill/>
          <a:ln>
            <a:noFill/>
          </a:ln>
        </p:spPr>
      </p:pic>
      <p:cxnSp>
        <p:nvCxnSpPr>
          <p:cNvPr id="15" name="Google Shape;15;p10"/>
          <p:cNvCxnSpPr/>
          <p:nvPr/>
        </p:nvCxnSpPr>
        <p:spPr>
          <a:xfrm rot="10800000">
            <a:off x="1603375" y="137446"/>
            <a:ext cx="0" cy="415925"/>
          </a:xfrm>
          <a:prstGeom prst="straightConnector1">
            <a:avLst/>
          </a:prstGeom>
          <a:noFill/>
          <a:ln w="9525" cap="flat" cmpd="sng">
            <a:solidFill>
              <a:schemeClr val="accent3"/>
            </a:solidFill>
            <a:prstDash val="solid"/>
            <a:miter lim="800000"/>
            <a:headEnd type="none" w="sm" len="sm"/>
            <a:tailEnd type="none" w="sm" len="sm"/>
          </a:ln>
        </p:spPr>
      </p:cxn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7" Type="http://schemas.openxmlformats.org/officeDocument/2006/relationships/notesSlide" Target="../notesSlides/notesSlide1.xml"/><Relationship Id="rId6"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10.png"/><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7.jpeg"/></Relationships>
</file>

<file path=ppt/slides/_rels/slide2.xml.rels><?xml version="1.0" encoding="UTF-8" standalone="yes"?>
<Relationships xmlns="http://schemas.openxmlformats.org/package/2006/relationships"><Relationship Id="rId6" Type="http://schemas.openxmlformats.org/officeDocument/2006/relationships/notesSlide" Target="../notesSlides/notesSlide2.xml"/><Relationship Id="rId5" Type="http://schemas.openxmlformats.org/officeDocument/2006/relationships/slideLayout" Target="../slideLayouts/slideLayout2.xml"/><Relationship Id="rId4" Type="http://schemas.openxmlformats.org/officeDocument/2006/relationships/image" Target="../media/image15.png"/><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12.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4.xml"/><Relationship Id="rId1" Type="http://schemas.openxmlformats.org/officeDocument/2006/relationships/image" Target="../media/image16.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7.png"/></Relationships>
</file>

<file path=ppt/slides/_rels/slide6.xml.rels><?xml version="1.0" encoding="UTF-8" standalone="yes"?>
<Relationships xmlns="http://schemas.openxmlformats.org/package/2006/relationships"><Relationship Id="rId9" Type="http://schemas.openxmlformats.org/officeDocument/2006/relationships/notesSlide" Target="../notesSlides/notesSlide5.xml"/><Relationship Id="rId8" Type="http://schemas.openxmlformats.org/officeDocument/2006/relationships/slideLayout" Target="../slideLayouts/slideLayout4.xml"/><Relationship Id="rId7" Type="http://schemas.openxmlformats.org/officeDocument/2006/relationships/image" Target="../media/image24.png"/><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jpeg"/><Relationship Id="rId3" Type="http://schemas.openxmlformats.org/officeDocument/2006/relationships/image" Target="../media/image20.jpeg"/><Relationship Id="rId2" Type="http://schemas.openxmlformats.org/officeDocument/2006/relationships/image" Target="../media/image19.png"/><Relationship Id="rId1" Type="http://schemas.openxmlformats.org/officeDocument/2006/relationships/image" Target="../media/image18.png"/></Relationships>
</file>

<file path=ppt/slides/_rels/slide7.xml.rels><?xml version="1.0" encoding="UTF-8" standalone="yes"?>
<Relationships xmlns="http://schemas.openxmlformats.org/package/2006/relationships"><Relationship Id="rId9" Type="http://schemas.openxmlformats.org/officeDocument/2006/relationships/image" Target="../media/image30.png"/><Relationship Id="rId8" Type="http://schemas.openxmlformats.org/officeDocument/2006/relationships/image" Target="../media/image29.png"/><Relationship Id="rId7" Type="http://schemas.openxmlformats.org/officeDocument/2006/relationships/image" Target="../media/image28.png"/><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hyperlink" Target="https://www.loom.com/share/b2df86321d43424eb2b2f7a76e0748ea" TargetMode="External"/><Relationship Id="rId3" Type="http://schemas.openxmlformats.org/officeDocument/2006/relationships/hyperlink" Target="https://youtu.be/Z3VtNqWD0YU?si=zHipQ6Vo7RuIWGoU" TargetMode="External"/><Relationship Id="rId2" Type="http://schemas.openxmlformats.org/officeDocument/2006/relationships/hyperlink" Target="http://aitravelgenie.vercel.app" TargetMode="External"/><Relationship Id="rId11" Type="http://schemas.openxmlformats.org/officeDocument/2006/relationships/notesSlide" Target="../notesSlides/notesSlide6.xml"/><Relationship Id="rId10" Type="http://schemas.openxmlformats.org/officeDocument/2006/relationships/slideLayout" Target="../slideLayouts/slideLayout6.xml"/><Relationship Id="rId1" Type="http://schemas.openxmlformats.org/officeDocument/2006/relationships/image" Target="../media/image25.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5" Type="http://schemas.openxmlformats.org/officeDocument/2006/relationships/notesSlide" Target="../notesSlides/notesSlide8.xml"/><Relationship Id="rId4" Type="http://schemas.openxmlformats.org/officeDocument/2006/relationships/slideLayout" Target="../slideLayouts/slideLayout3.xml"/><Relationship Id="rId3" Type="http://schemas.openxmlformats.org/officeDocument/2006/relationships/image" Target="../media/image33.jpeg"/><Relationship Id="rId2" Type="http://schemas.openxmlformats.org/officeDocument/2006/relationships/image" Target="../media/image32.png"/><Relationship Id="rId1" Type="http://schemas.openxmlformats.org/officeDocument/2006/relationships/image" Target="../media/image3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16" name="Shape 116"/>
        <p:cNvGrpSpPr/>
        <p:nvPr/>
      </p:nvGrpSpPr>
      <p:grpSpPr>
        <a:xfrm>
          <a:off x="0" y="0"/>
          <a:ext cx="0" cy="0"/>
          <a:chOff x="0" y="0"/>
          <a:chExt cx="0" cy="0"/>
        </a:xfrm>
      </p:grpSpPr>
      <p:grpSp>
        <p:nvGrpSpPr>
          <p:cNvPr id="117" name="Google Shape;117;p1"/>
          <p:cNvGrpSpPr/>
          <p:nvPr/>
        </p:nvGrpSpPr>
        <p:grpSpPr>
          <a:xfrm>
            <a:off x="120021" y="-13"/>
            <a:ext cx="12388810" cy="6858334"/>
            <a:chOff x="119930" y="-288331"/>
            <a:chExt cx="12512686" cy="7146331"/>
          </a:xfrm>
        </p:grpSpPr>
        <p:sp>
          <p:nvSpPr>
            <p:cNvPr id="118" name="Google Shape;118;p1"/>
            <p:cNvSpPr txBox="1"/>
            <p:nvPr/>
          </p:nvSpPr>
          <p:spPr>
            <a:xfrm>
              <a:off x="119930" y="41868"/>
              <a:ext cx="8076300" cy="984600"/>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Poppins Light" panose="00000500000000000000"/>
                <a:ea typeface="Poppins Light" panose="00000500000000000000"/>
                <a:cs typeface="Poppins Light" panose="00000500000000000000"/>
                <a:sym typeface="Poppins Light" panose="00000500000000000000"/>
              </a:endParaRPr>
            </a:p>
          </p:txBody>
        </p:sp>
        <p:sp>
          <p:nvSpPr>
            <p:cNvPr id="119" name="Google Shape;119;p1"/>
            <p:cNvSpPr/>
            <p:nvPr/>
          </p:nvSpPr>
          <p:spPr>
            <a:xfrm>
              <a:off x="9191071" y="-288331"/>
              <a:ext cx="3441545" cy="7146331"/>
            </a:xfrm>
            <a:custGeom>
              <a:avLst/>
              <a:gdLst/>
              <a:ahLst/>
              <a:cxnLst/>
              <a:rect l="l" t="t" r="r" b="b"/>
              <a:pathLst>
                <a:path w="5162318" h="10719497" extrusionOk="0">
                  <a:moveTo>
                    <a:pt x="0" y="0"/>
                  </a:moveTo>
                  <a:lnTo>
                    <a:pt x="5162318" y="0"/>
                  </a:lnTo>
                  <a:lnTo>
                    <a:pt x="5162318" y="10719497"/>
                  </a:lnTo>
                  <a:lnTo>
                    <a:pt x="0" y="10719497"/>
                  </a:lnTo>
                  <a:lnTo>
                    <a:pt x="0" y="0"/>
                  </a:lnTo>
                  <a:close/>
                </a:path>
              </a:pathLst>
            </a:custGeom>
            <a:blipFill rotWithShape="1">
              <a:blip r:embed="rId1"/>
              <a:stretch>
                <a:fillRect l="-27001" t="-3410" r="-91917" b="-2020"/>
              </a:stretch>
            </a:blipFill>
            <a:ln>
              <a:noFill/>
            </a:ln>
          </p:spPr>
        </p:sp>
      </p:grpSp>
      <p:sp>
        <p:nvSpPr>
          <p:cNvPr id="120" name="Google Shape;120;p1"/>
          <p:cNvSpPr/>
          <p:nvPr/>
        </p:nvSpPr>
        <p:spPr>
          <a:xfrm>
            <a:off x="-2" y="4531522"/>
            <a:ext cx="108013" cy="2352040"/>
          </a:xfrm>
          <a:custGeom>
            <a:avLst/>
            <a:gdLst/>
            <a:ahLst/>
            <a:cxnLst/>
            <a:rect l="l" t="t" r="r" b="b"/>
            <a:pathLst>
              <a:path w="162020" h="3528060" extrusionOk="0">
                <a:moveTo>
                  <a:pt x="0" y="0"/>
                </a:moveTo>
                <a:lnTo>
                  <a:pt x="162020" y="0"/>
                </a:lnTo>
                <a:lnTo>
                  <a:pt x="162020" y="3528060"/>
                </a:lnTo>
                <a:lnTo>
                  <a:pt x="0" y="3528060"/>
                </a:lnTo>
                <a:lnTo>
                  <a:pt x="0" y="0"/>
                </a:lnTo>
                <a:close/>
              </a:path>
            </a:pathLst>
          </a:custGeom>
          <a:blipFill rotWithShape="1">
            <a:blip r:embed="rId2"/>
            <a:stretch>
              <a:fillRect/>
            </a:stretch>
          </a:blipFill>
          <a:ln>
            <a:noFill/>
          </a:ln>
        </p:spPr>
      </p:sp>
      <p:sp>
        <p:nvSpPr>
          <p:cNvPr id="121" name="Google Shape;121;p1"/>
          <p:cNvSpPr txBox="1"/>
          <p:nvPr/>
        </p:nvSpPr>
        <p:spPr>
          <a:xfrm>
            <a:off x="685800" y="4377690"/>
            <a:ext cx="6601500" cy="461700"/>
          </a:xfrm>
          <a:prstGeom prst="rect">
            <a:avLst/>
          </a:prstGeom>
          <a:noFill/>
          <a:ln>
            <a:noFill/>
          </a:ln>
        </p:spPr>
        <p:txBody>
          <a:bodyPr spcFirstLastPara="1" wrap="square" lIns="0" tIns="0" rIns="0" bIns="0" anchor="t" anchorCtr="0">
            <a:spAutoFit/>
          </a:bodyPr>
          <a:lstStyle/>
          <a:p>
            <a:pPr marL="0" marR="0" lvl="0" indent="0" algn="l" rtl="0">
              <a:lnSpc>
                <a:spcPct val="138000"/>
              </a:lnSpc>
              <a:spcBef>
                <a:spcPts val="0"/>
              </a:spcBef>
              <a:spcAft>
                <a:spcPts val="0"/>
              </a:spcAft>
              <a:buClr>
                <a:srgbClr val="000000"/>
              </a:buClr>
              <a:buSzPts val="3000"/>
              <a:buFont typeface="Arial" panose="020B0604020202020204"/>
              <a:buNone/>
            </a:pPr>
            <a:endParaRPr sz="3000" b="1"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cxnSp>
        <p:nvCxnSpPr>
          <p:cNvPr id="122" name="Google Shape;122;p1"/>
          <p:cNvCxnSpPr/>
          <p:nvPr/>
        </p:nvCxnSpPr>
        <p:spPr>
          <a:xfrm rot="10800000">
            <a:off x="3620090" y="579066"/>
            <a:ext cx="0" cy="755998"/>
          </a:xfrm>
          <a:prstGeom prst="straightConnector1">
            <a:avLst/>
          </a:prstGeom>
          <a:noFill/>
          <a:ln w="66675" cap="flat" cmpd="sng">
            <a:solidFill>
              <a:srgbClr val="BBBBBB">
                <a:alpha val="36862"/>
              </a:srgbClr>
            </a:solidFill>
            <a:prstDash val="solid"/>
            <a:round/>
            <a:headEnd type="none" w="sm" len="sm"/>
            <a:tailEnd type="none" w="sm" len="sm"/>
          </a:ln>
        </p:spPr>
      </p:cxnSp>
      <p:sp>
        <p:nvSpPr>
          <p:cNvPr id="123" name="Google Shape;123;p1"/>
          <p:cNvSpPr/>
          <p:nvPr/>
        </p:nvSpPr>
        <p:spPr>
          <a:xfrm>
            <a:off x="3761783" y="505088"/>
            <a:ext cx="2638159" cy="893274"/>
          </a:xfrm>
          <a:custGeom>
            <a:avLst/>
            <a:gdLst/>
            <a:ahLst/>
            <a:cxnLst/>
            <a:rect l="l" t="t" r="r" b="b"/>
            <a:pathLst>
              <a:path w="5121455" h="1755543" extrusionOk="0">
                <a:moveTo>
                  <a:pt x="0" y="0"/>
                </a:moveTo>
                <a:lnTo>
                  <a:pt x="5121455" y="0"/>
                </a:lnTo>
                <a:lnTo>
                  <a:pt x="5121455" y="1755544"/>
                </a:lnTo>
                <a:lnTo>
                  <a:pt x="0" y="1755544"/>
                </a:lnTo>
                <a:lnTo>
                  <a:pt x="0" y="0"/>
                </a:lnTo>
                <a:close/>
              </a:path>
            </a:pathLst>
          </a:custGeom>
          <a:blipFill rotWithShape="1">
            <a:blip r:embed="rId3"/>
            <a:stretch>
              <a:fillRect l="-4075" t="-14534" r="-3133" b="-10568"/>
            </a:stretch>
          </a:blipFill>
          <a:ln>
            <a:noFill/>
          </a:ln>
        </p:spPr>
      </p:sp>
      <p:sp>
        <p:nvSpPr>
          <p:cNvPr id="124" name="Google Shape;124;p1"/>
          <p:cNvSpPr/>
          <p:nvPr/>
        </p:nvSpPr>
        <p:spPr>
          <a:xfrm>
            <a:off x="685801" y="579066"/>
            <a:ext cx="2754547" cy="680013"/>
          </a:xfrm>
          <a:custGeom>
            <a:avLst/>
            <a:gdLst/>
            <a:ahLst/>
            <a:cxnLst/>
            <a:rect l="l" t="t" r="r" b="b"/>
            <a:pathLst>
              <a:path w="6672824" h="1647316" extrusionOk="0">
                <a:moveTo>
                  <a:pt x="0" y="0"/>
                </a:moveTo>
                <a:lnTo>
                  <a:pt x="6672824" y="0"/>
                </a:lnTo>
                <a:lnTo>
                  <a:pt x="6672824" y="1647316"/>
                </a:lnTo>
                <a:lnTo>
                  <a:pt x="0" y="1647316"/>
                </a:lnTo>
                <a:lnTo>
                  <a:pt x="0" y="0"/>
                </a:lnTo>
                <a:close/>
              </a:path>
            </a:pathLst>
          </a:custGeom>
          <a:blipFill rotWithShape="1">
            <a:blip r:embed="rId4"/>
            <a:stretch>
              <a:fillRect/>
            </a:stretch>
          </a:blipFill>
          <a:ln>
            <a:noFill/>
          </a:ln>
        </p:spPr>
      </p:sp>
      <p:sp>
        <p:nvSpPr>
          <p:cNvPr id="125" name="Google Shape;125;p1"/>
          <p:cNvSpPr/>
          <p:nvPr/>
        </p:nvSpPr>
        <p:spPr>
          <a:xfrm>
            <a:off x="2416158" y="2975775"/>
            <a:ext cx="5987533" cy="618118"/>
          </a:xfrm>
          <a:prstGeom prst="rect">
            <a:avLst/>
          </a:prstGeom>
          <a:noFill/>
          <a:ln>
            <a:noFill/>
          </a:ln>
        </p:spPr>
        <p:txBody>
          <a:bodyPr spcFirstLastPara="1" wrap="square" lIns="91425" tIns="45700" rIns="91425" bIns="45700" anchor="t" anchorCtr="0">
            <a:spAutoFit/>
          </a:bodyPr>
          <a:lstStyle/>
          <a:p>
            <a:pPr marL="0" marR="0" lvl="0" indent="0" algn="l" rtl="0">
              <a:lnSpc>
                <a:spcPct val="148000"/>
              </a:lnSpc>
              <a:spcBef>
                <a:spcPts val="0"/>
              </a:spcBef>
              <a:spcAft>
                <a:spcPts val="0"/>
              </a:spcAft>
              <a:buClr>
                <a:srgbClr val="000000"/>
              </a:buClr>
              <a:buSzPts val="2800"/>
              <a:buFont typeface="Arial" panose="020B0604020202020204"/>
              <a:buNone/>
            </a:pPr>
            <a:r>
              <a:rPr lang="en-IN" sz="2800" b="1" i="0" u="none" strike="noStrike" cap="none">
                <a:solidFill>
                  <a:srgbClr val="002060"/>
                </a:solidFill>
                <a:latin typeface="Saira"/>
                <a:ea typeface="Saira"/>
                <a:cs typeface="Saira"/>
                <a:sym typeface="Saira"/>
              </a:rPr>
              <a:t>2024 FINAL PRESENTATIONS</a:t>
            </a:r>
            <a:endParaRPr sz="2800" b="1" i="0" u="none" strike="noStrike" cap="none">
              <a:solidFill>
                <a:srgbClr val="002060"/>
              </a:solidFill>
              <a:latin typeface="Saira"/>
              <a:ea typeface="Saira"/>
              <a:cs typeface="Saira"/>
              <a:sym typeface="Saira"/>
            </a:endParaRPr>
          </a:p>
        </p:txBody>
      </p:sp>
      <p:pic>
        <p:nvPicPr>
          <p:cNvPr id="126" name="Google Shape;126;p1"/>
          <p:cNvPicPr preferRelativeResize="0"/>
          <p:nvPr/>
        </p:nvPicPr>
        <p:blipFill rotWithShape="1">
          <a:blip r:embed="rId5"/>
          <a:srcRect/>
          <a:stretch>
            <a:fillRect/>
          </a:stretch>
        </p:blipFill>
        <p:spPr>
          <a:xfrm>
            <a:off x="223075" y="1852906"/>
            <a:ext cx="5186850" cy="2006355"/>
          </a:xfrm>
          <a:prstGeom prst="rect">
            <a:avLst/>
          </a:prstGeom>
          <a:noFill/>
          <a:ln>
            <a:noFill/>
          </a:ln>
        </p:spPr>
      </p:pic>
      <p:sp>
        <p:nvSpPr>
          <p:cNvPr id="127" name="Google Shape;127;p1"/>
          <p:cNvSpPr/>
          <p:nvPr/>
        </p:nvSpPr>
        <p:spPr>
          <a:xfrm>
            <a:off x="163830" y="138430"/>
            <a:ext cx="2971165" cy="328930"/>
          </a:xfrm>
          <a:prstGeom prst="rect">
            <a:avLst/>
          </a:prstGeom>
          <a:solidFill>
            <a:schemeClr val="l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Poppins Light" panose="00000500000000000000"/>
              <a:ea typeface="Poppins Light" panose="00000500000000000000"/>
              <a:cs typeface="Poppins Light" panose="00000500000000000000"/>
              <a:sym typeface="Poppins Light" panose="00000500000000000000"/>
            </a:endParaRPr>
          </a:p>
        </p:txBody>
      </p:sp>
      <p:sp>
        <p:nvSpPr>
          <p:cNvPr id="128" name="Google Shape;128;p1"/>
          <p:cNvSpPr txBox="1"/>
          <p:nvPr/>
        </p:nvSpPr>
        <p:spPr>
          <a:xfrm>
            <a:off x="692000" y="3514400"/>
            <a:ext cx="5187000" cy="23520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5400"/>
              <a:buFont typeface="Arial" panose="020B0604020202020204"/>
              <a:buNone/>
            </a:pPr>
            <a:r>
              <a:rPr lang="en-IN" sz="5400" b="0" i="0" u="none" strike="noStrike" cap="none">
                <a:solidFill>
                  <a:srgbClr val="000000"/>
                </a:solidFill>
                <a:latin typeface="Fira Sans Extra Condensed SemiBold" panose="020B0503050000020004"/>
                <a:ea typeface="Fira Sans Extra Condensed SemiBold" panose="020B0503050000020004"/>
                <a:cs typeface="Fira Sans Extra Condensed SemiBold" panose="020B0503050000020004"/>
                <a:sym typeface="Fira Sans Extra Condensed SemiBold" panose="020B0503050000020004"/>
              </a:rPr>
              <a:t>The </a:t>
            </a:r>
            <a:r>
              <a:rPr lang="en-IN" sz="5400" b="0" i="0" u="none" strike="noStrike" cap="none">
                <a:solidFill>
                  <a:srgbClr val="6C00FF"/>
                </a:solidFill>
                <a:latin typeface="Fira Sans Extra Condensed SemiBold" panose="020B0503050000020004"/>
                <a:ea typeface="Fira Sans Extra Condensed SemiBold" panose="020B0503050000020004"/>
                <a:cs typeface="Fira Sans Extra Condensed SemiBold" panose="020B0503050000020004"/>
                <a:sym typeface="Fira Sans Extra Condensed SemiBold" panose="020B0503050000020004"/>
              </a:rPr>
              <a:t>Smart</a:t>
            </a:r>
            <a:r>
              <a:rPr lang="en-IN" sz="5400" b="0" i="0" u="none" strike="noStrike" cap="none">
                <a:solidFill>
                  <a:srgbClr val="000000"/>
                </a:solidFill>
                <a:latin typeface="Fira Sans Extra Condensed SemiBold" panose="020B0503050000020004"/>
                <a:ea typeface="Fira Sans Extra Condensed SemiBold" panose="020B0503050000020004"/>
                <a:cs typeface="Fira Sans Extra Condensed SemiBold" panose="020B0503050000020004"/>
                <a:sym typeface="Fira Sans Extra Condensed SemiBold" panose="020B0503050000020004"/>
              </a:rPr>
              <a:t> </a:t>
            </a:r>
            <a:r>
              <a:rPr lang="en-IN" sz="5400" b="0" i="0" u="none" strike="noStrike" cap="none">
                <a:solidFill>
                  <a:srgbClr val="002060"/>
                </a:solidFill>
                <a:latin typeface="Fira Sans Extra Condensed SemiBold" panose="020B0503050000020004"/>
                <a:ea typeface="Fira Sans Extra Condensed SemiBold" panose="020B0503050000020004"/>
                <a:cs typeface="Fira Sans Extra Condensed SemiBold" panose="020B0503050000020004"/>
                <a:sym typeface="Fira Sans Extra Condensed SemiBold" panose="020B0503050000020004"/>
              </a:rPr>
              <a:t>Traveler’s Secret</a:t>
            </a:r>
            <a:endParaRPr sz="5400" b="0" i="0" u="none" strike="noStrike" cap="none">
              <a:solidFill>
                <a:srgbClr val="002060"/>
              </a:solidFill>
              <a:latin typeface="Fira Sans Extra Condensed SemiBold" panose="020B0503050000020004"/>
              <a:ea typeface="Fira Sans Extra Condensed SemiBold" panose="020B0503050000020004"/>
              <a:cs typeface="Fira Sans Extra Condensed SemiBold" panose="020B0503050000020004"/>
              <a:sym typeface="Fira Sans Extra Condensed SemiBold" panose="020B0503050000020004"/>
            </a:endParaRPr>
          </a:p>
        </p:txBody>
      </p:sp>
      <p:sp>
        <p:nvSpPr>
          <p:cNvPr id="129" name="Google Shape;129;p1"/>
          <p:cNvSpPr txBox="1"/>
          <p:nvPr/>
        </p:nvSpPr>
        <p:spPr>
          <a:xfrm>
            <a:off x="691988" y="5833908"/>
            <a:ext cx="4643100" cy="339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300"/>
              <a:buFont typeface="Arial" panose="020B0604020202020204"/>
              <a:buNone/>
            </a:pPr>
            <a:r>
              <a:rPr lang="en-IN" sz="2300" b="0" i="0" u="none" strike="noStrike" cap="none">
                <a:solidFill>
                  <a:srgbClr val="000000"/>
                </a:solidFill>
                <a:latin typeface="Roboto" panose="02000000000000000000"/>
                <a:ea typeface="Roboto" panose="02000000000000000000"/>
                <a:cs typeface="Roboto" panose="02000000000000000000"/>
                <a:sym typeface="Roboto" panose="02000000000000000000"/>
              </a:rPr>
              <a:t>AI-Based Travel Itinerary Maker</a:t>
            </a:r>
            <a:endParaRPr sz="2300" b="0" i="0" u="none" strike="noStrike" cap="none">
              <a:solidFill>
                <a:srgbClr val="000000"/>
              </a:solidFill>
              <a:latin typeface="Roboto" panose="02000000000000000000"/>
              <a:ea typeface="Roboto" panose="02000000000000000000"/>
              <a:cs typeface="Roboto" panose="02000000000000000000"/>
              <a:sym typeface="Roboto" panose="02000000000000000000"/>
            </a:endParaRPr>
          </a:p>
          <a:p>
            <a:pPr marL="0" marR="0" lvl="0" indent="0" algn="l" rtl="0">
              <a:lnSpc>
                <a:spcPct val="100000"/>
              </a:lnSpc>
              <a:spcBef>
                <a:spcPts val="0"/>
              </a:spcBef>
              <a:spcAft>
                <a:spcPts val="0"/>
              </a:spcAft>
              <a:buClr>
                <a:srgbClr val="000000"/>
              </a:buClr>
              <a:buSzPts val="2300"/>
              <a:buFont typeface="Arial" panose="020B0604020202020204"/>
              <a:buNone/>
            </a:pPr>
            <a:r>
              <a:rPr lang="en-IN" sz="2300" b="1">
                <a:latin typeface="Roboto" panose="02000000000000000000"/>
                <a:ea typeface="Roboto" panose="02000000000000000000"/>
                <a:cs typeface="Roboto" panose="02000000000000000000"/>
                <a:sym typeface="Roboto" panose="02000000000000000000"/>
              </a:rPr>
              <a:t>Team: Travel Genie</a:t>
            </a:r>
            <a:br>
              <a:rPr lang="en-IN" sz="2300" b="0" i="0" u="none" strike="noStrike" cap="none">
                <a:solidFill>
                  <a:srgbClr val="000000"/>
                </a:solidFill>
                <a:latin typeface="Roboto" panose="02000000000000000000"/>
                <a:ea typeface="Roboto" panose="02000000000000000000"/>
                <a:cs typeface="Roboto" panose="02000000000000000000"/>
                <a:sym typeface="Roboto" panose="02000000000000000000"/>
              </a:rPr>
            </a:br>
            <a:endParaRPr sz="2300" b="0" i="0" u="none" strike="noStrike" cap="none">
              <a:solidFill>
                <a:srgbClr val="000000"/>
              </a:solidFill>
              <a:latin typeface="Roboto" panose="02000000000000000000"/>
              <a:ea typeface="Roboto" panose="02000000000000000000"/>
              <a:cs typeface="Roboto" panose="02000000000000000000"/>
              <a:sym typeface="Roboto" panose="0200000000000000000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33" name="Shape 133"/>
        <p:cNvGrpSpPr/>
        <p:nvPr/>
      </p:nvGrpSpPr>
      <p:grpSpPr>
        <a:xfrm>
          <a:off x="0" y="0"/>
          <a:ext cx="0" cy="0"/>
          <a:chOff x="0" y="0"/>
          <a:chExt cx="0" cy="0"/>
        </a:xfrm>
      </p:grpSpPr>
      <p:sp>
        <p:nvSpPr>
          <p:cNvPr id="134" name="Google Shape;134;p2"/>
          <p:cNvSpPr/>
          <p:nvPr/>
        </p:nvSpPr>
        <p:spPr>
          <a:xfrm>
            <a:off x="8033949" y="3526756"/>
            <a:ext cx="761693" cy="382053"/>
          </a:xfrm>
          <a:custGeom>
            <a:avLst/>
            <a:gdLst/>
            <a:ahLst/>
            <a:cxnLst/>
            <a:rect l="l" t="t" r="r" b="b"/>
            <a:pathLst>
              <a:path w="22444" h="11431" extrusionOk="0">
                <a:moveTo>
                  <a:pt x="3167" y="5977"/>
                </a:moveTo>
                <a:cubicBezTo>
                  <a:pt x="3131" y="5775"/>
                  <a:pt x="3120" y="5644"/>
                  <a:pt x="3096" y="5525"/>
                </a:cubicBezTo>
                <a:cubicBezTo>
                  <a:pt x="2989" y="5036"/>
                  <a:pt x="3155" y="4620"/>
                  <a:pt x="3477" y="4310"/>
                </a:cubicBezTo>
                <a:cubicBezTo>
                  <a:pt x="3703" y="4084"/>
                  <a:pt x="4024" y="3953"/>
                  <a:pt x="4370" y="3917"/>
                </a:cubicBezTo>
                <a:cubicBezTo>
                  <a:pt x="4715" y="3893"/>
                  <a:pt x="5025" y="3965"/>
                  <a:pt x="5298" y="4167"/>
                </a:cubicBezTo>
                <a:cubicBezTo>
                  <a:pt x="5382" y="4239"/>
                  <a:pt x="5489" y="4298"/>
                  <a:pt x="5608" y="4382"/>
                </a:cubicBezTo>
                <a:cubicBezTo>
                  <a:pt x="5667" y="4274"/>
                  <a:pt x="5739" y="4203"/>
                  <a:pt x="5775" y="4108"/>
                </a:cubicBezTo>
                <a:cubicBezTo>
                  <a:pt x="5846" y="3917"/>
                  <a:pt x="5918" y="3727"/>
                  <a:pt x="5977" y="3524"/>
                </a:cubicBezTo>
                <a:cubicBezTo>
                  <a:pt x="6144" y="2893"/>
                  <a:pt x="6572" y="2417"/>
                  <a:pt x="6906" y="1858"/>
                </a:cubicBezTo>
                <a:cubicBezTo>
                  <a:pt x="7037" y="1619"/>
                  <a:pt x="7263" y="1429"/>
                  <a:pt x="7465" y="1262"/>
                </a:cubicBezTo>
                <a:cubicBezTo>
                  <a:pt x="8013" y="869"/>
                  <a:pt x="8549" y="405"/>
                  <a:pt x="9227" y="226"/>
                </a:cubicBezTo>
                <a:cubicBezTo>
                  <a:pt x="9466" y="167"/>
                  <a:pt x="9704" y="119"/>
                  <a:pt x="9942" y="95"/>
                </a:cubicBezTo>
                <a:cubicBezTo>
                  <a:pt x="10097" y="72"/>
                  <a:pt x="10275" y="36"/>
                  <a:pt x="10442" y="36"/>
                </a:cubicBezTo>
                <a:cubicBezTo>
                  <a:pt x="10811" y="24"/>
                  <a:pt x="11192" y="83"/>
                  <a:pt x="11561" y="0"/>
                </a:cubicBezTo>
                <a:cubicBezTo>
                  <a:pt x="12275" y="155"/>
                  <a:pt x="12942" y="441"/>
                  <a:pt x="13526" y="881"/>
                </a:cubicBezTo>
                <a:cubicBezTo>
                  <a:pt x="13871" y="1155"/>
                  <a:pt x="14169" y="1465"/>
                  <a:pt x="14430" y="1786"/>
                </a:cubicBezTo>
                <a:cubicBezTo>
                  <a:pt x="14716" y="2119"/>
                  <a:pt x="14859" y="2536"/>
                  <a:pt x="14883" y="2965"/>
                </a:cubicBezTo>
                <a:cubicBezTo>
                  <a:pt x="14895" y="3203"/>
                  <a:pt x="14883" y="3441"/>
                  <a:pt x="14883" y="3691"/>
                </a:cubicBezTo>
                <a:lnTo>
                  <a:pt x="14883" y="4227"/>
                </a:lnTo>
                <a:cubicBezTo>
                  <a:pt x="15038" y="4274"/>
                  <a:pt x="15192" y="4203"/>
                  <a:pt x="15323" y="4203"/>
                </a:cubicBezTo>
                <a:cubicBezTo>
                  <a:pt x="15657" y="4191"/>
                  <a:pt x="15978" y="4144"/>
                  <a:pt x="16312" y="4144"/>
                </a:cubicBezTo>
                <a:cubicBezTo>
                  <a:pt x="17050" y="4155"/>
                  <a:pt x="17633" y="4632"/>
                  <a:pt x="17752" y="5358"/>
                </a:cubicBezTo>
                <a:cubicBezTo>
                  <a:pt x="17776" y="5525"/>
                  <a:pt x="17740" y="5691"/>
                  <a:pt x="17717" y="5870"/>
                </a:cubicBezTo>
                <a:cubicBezTo>
                  <a:pt x="18514" y="6072"/>
                  <a:pt x="19133" y="6489"/>
                  <a:pt x="19312" y="7346"/>
                </a:cubicBezTo>
                <a:cubicBezTo>
                  <a:pt x="19669" y="7430"/>
                  <a:pt x="20015" y="7489"/>
                  <a:pt x="20336" y="7596"/>
                </a:cubicBezTo>
                <a:cubicBezTo>
                  <a:pt x="20800" y="7739"/>
                  <a:pt x="21265" y="7906"/>
                  <a:pt x="21634" y="8215"/>
                </a:cubicBezTo>
                <a:cubicBezTo>
                  <a:pt x="21943" y="8465"/>
                  <a:pt x="22170" y="8799"/>
                  <a:pt x="22277" y="9180"/>
                </a:cubicBezTo>
                <a:cubicBezTo>
                  <a:pt x="22443" y="9823"/>
                  <a:pt x="22420" y="9823"/>
                  <a:pt x="22098" y="10597"/>
                </a:cubicBezTo>
                <a:cubicBezTo>
                  <a:pt x="21884" y="10716"/>
                  <a:pt x="21705" y="10835"/>
                  <a:pt x="21503" y="10942"/>
                </a:cubicBezTo>
                <a:cubicBezTo>
                  <a:pt x="21396" y="11002"/>
                  <a:pt x="21277" y="11037"/>
                  <a:pt x="21158" y="11073"/>
                </a:cubicBezTo>
                <a:cubicBezTo>
                  <a:pt x="20669" y="11240"/>
                  <a:pt x="20157" y="11323"/>
                  <a:pt x="19657" y="11382"/>
                </a:cubicBezTo>
                <a:cubicBezTo>
                  <a:pt x="19288" y="11430"/>
                  <a:pt x="18907" y="11371"/>
                  <a:pt x="18526" y="11359"/>
                </a:cubicBezTo>
                <a:cubicBezTo>
                  <a:pt x="18038" y="11347"/>
                  <a:pt x="17526" y="11335"/>
                  <a:pt x="17038" y="11347"/>
                </a:cubicBezTo>
                <a:cubicBezTo>
                  <a:pt x="16514" y="11359"/>
                  <a:pt x="16014" y="11430"/>
                  <a:pt x="15490" y="11347"/>
                </a:cubicBezTo>
                <a:cubicBezTo>
                  <a:pt x="15121" y="11287"/>
                  <a:pt x="14728" y="11299"/>
                  <a:pt x="14359" y="11287"/>
                </a:cubicBezTo>
                <a:cubicBezTo>
                  <a:pt x="14228" y="11287"/>
                  <a:pt x="14073" y="11263"/>
                  <a:pt x="13942" y="11252"/>
                </a:cubicBezTo>
                <a:cubicBezTo>
                  <a:pt x="13752" y="11240"/>
                  <a:pt x="13549" y="11216"/>
                  <a:pt x="13371" y="11228"/>
                </a:cubicBezTo>
                <a:cubicBezTo>
                  <a:pt x="12930" y="11287"/>
                  <a:pt x="12478" y="11252"/>
                  <a:pt x="12037" y="11216"/>
                </a:cubicBezTo>
                <a:cubicBezTo>
                  <a:pt x="11609" y="11168"/>
                  <a:pt x="11168" y="11168"/>
                  <a:pt x="10740" y="11180"/>
                </a:cubicBezTo>
                <a:cubicBezTo>
                  <a:pt x="10180" y="11192"/>
                  <a:pt x="9608" y="11109"/>
                  <a:pt x="9049" y="11061"/>
                </a:cubicBezTo>
                <a:cubicBezTo>
                  <a:pt x="8727" y="11049"/>
                  <a:pt x="8430" y="10990"/>
                  <a:pt x="8120" y="10930"/>
                </a:cubicBezTo>
                <a:cubicBezTo>
                  <a:pt x="7108" y="10740"/>
                  <a:pt x="6084" y="10621"/>
                  <a:pt x="5060" y="10501"/>
                </a:cubicBezTo>
                <a:cubicBezTo>
                  <a:pt x="4203" y="10394"/>
                  <a:pt x="3346" y="10287"/>
                  <a:pt x="2500" y="10168"/>
                </a:cubicBezTo>
                <a:cubicBezTo>
                  <a:pt x="1727" y="10049"/>
                  <a:pt x="1072" y="9704"/>
                  <a:pt x="536" y="9144"/>
                </a:cubicBezTo>
                <a:cubicBezTo>
                  <a:pt x="453" y="9073"/>
                  <a:pt x="393" y="8977"/>
                  <a:pt x="322" y="8918"/>
                </a:cubicBezTo>
                <a:cubicBezTo>
                  <a:pt x="191" y="8811"/>
                  <a:pt x="155" y="8680"/>
                  <a:pt x="119" y="8513"/>
                </a:cubicBezTo>
                <a:cubicBezTo>
                  <a:pt x="36" y="8215"/>
                  <a:pt x="0" y="7954"/>
                  <a:pt x="179" y="7680"/>
                </a:cubicBezTo>
                <a:lnTo>
                  <a:pt x="214" y="7596"/>
                </a:lnTo>
                <a:cubicBezTo>
                  <a:pt x="333" y="6882"/>
                  <a:pt x="845" y="6525"/>
                  <a:pt x="1453" y="6275"/>
                </a:cubicBezTo>
                <a:cubicBezTo>
                  <a:pt x="1667" y="6179"/>
                  <a:pt x="1846" y="6060"/>
                  <a:pt x="2084" y="6060"/>
                </a:cubicBezTo>
                <a:cubicBezTo>
                  <a:pt x="2238" y="6060"/>
                  <a:pt x="2417" y="5989"/>
                  <a:pt x="2584" y="5989"/>
                </a:cubicBezTo>
                <a:cubicBezTo>
                  <a:pt x="2798" y="5918"/>
                  <a:pt x="2941" y="5941"/>
                  <a:pt x="3167" y="5977"/>
                </a:cubicBezTo>
                <a:close/>
                <a:moveTo>
                  <a:pt x="18431" y="8275"/>
                </a:moveTo>
                <a:cubicBezTo>
                  <a:pt x="18419" y="8108"/>
                  <a:pt x="18431" y="7977"/>
                  <a:pt x="18514" y="7858"/>
                </a:cubicBezTo>
                <a:cubicBezTo>
                  <a:pt x="18574" y="7763"/>
                  <a:pt x="18610" y="7644"/>
                  <a:pt x="18657" y="7537"/>
                </a:cubicBezTo>
                <a:cubicBezTo>
                  <a:pt x="18752" y="7346"/>
                  <a:pt x="18705" y="7180"/>
                  <a:pt x="18598" y="7001"/>
                </a:cubicBezTo>
                <a:cubicBezTo>
                  <a:pt x="18348" y="6572"/>
                  <a:pt x="17979" y="6382"/>
                  <a:pt x="17467" y="6489"/>
                </a:cubicBezTo>
                <a:cubicBezTo>
                  <a:pt x="17359" y="6513"/>
                  <a:pt x="17264" y="6537"/>
                  <a:pt x="17157" y="6537"/>
                </a:cubicBezTo>
                <a:cubicBezTo>
                  <a:pt x="16919" y="6549"/>
                  <a:pt x="16800" y="6370"/>
                  <a:pt x="16919" y="6168"/>
                </a:cubicBezTo>
                <a:cubicBezTo>
                  <a:pt x="16931" y="6132"/>
                  <a:pt x="16943" y="6108"/>
                  <a:pt x="16978" y="6072"/>
                </a:cubicBezTo>
                <a:cubicBezTo>
                  <a:pt x="17133" y="5906"/>
                  <a:pt x="17157" y="5727"/>
                  <a:pt x="17157" y="5513"/>
                </a:cubicBezTo>
                <a:cubicBezTo>
                  <a:pt x="17157" y="5084"/>
                  <a:pt x="16978" y="4786"/>
                  <a:pt x="16574" y="4644"/>
                </a:cubicBezTo>
                <a:cubicBezTo>
                  <a:pt x="16205" y="4525"/>
                  <a:pt x="15824" y="4513"/>
                  <a:pt x="15443" y="4584"/>
                </a:cubicBezTo>
                <a:cubicBezTo>
                  <a:pt x="15133" y="4644"/>
                  <a:pt x="14800" y="4715"/>
                  <a:pt x="14609" y="5048"/>
                </a:cubicBezTo>
                <a:cubicBezTo>
                  <a:pt x="14573" y="5096"/>
                  <a:pt x="14538" y="5108"/>
                  <a:pt x="14490" y="5144"/>
                </a:cubicBezTo>
                <a:cubicBezTo>
                  <a:pt x="14430" y="5179"/>
                  <a:pt x="14300" y="5144"/>
                  <a:pt x="14264" y="5060"/>
                </a:cubicBezTo>
                <a:cubicBezTo>
                  <a:pt x="14252" y="4989"/>
                  <a:pt x="14216" y="4906"/>
                  <a:pt x="14240" y="4810"/>
                </a:cubicBezTo>
                <a:cubicBezTo>
                  <a:pt x="14323" y="4322"/>
                  <a:pt x="14383" y="3834"/>
                  <a:pt x="14335" y="3334"/>
                </a:cubicBezTo>
                <a:cubicBezTo>
                  <a:pt x="14276" y="2727"/>
                  <a:pt x="14121" y="2191"/>
                  <a:pt x="13657" y="1774"/>
                </a:cubicBezTo>
                <a:cubicBezTo>
                  <a:pt x="13383" y="1536"/>
                  <a:pt x="13109" y="1310"/>
                  <a:pt x="12787" y="1119"/>
                </a:cubicBezTo>
                <a:cubicBezTo>
                  <a:pt x="11942" y="595"/>
                  <a:pt x="11025" y="500"/>
                  <a:pt x="10049" y="655"/>
                </a:cubicBezTo>
                <a:cubicBezTo>
                  <a:pt x="9573" y="738"/>
                  <a:pt x="9132" y="941"/>
                  <a:pt x="8680" y="1096"/>
                </a:cubicBezTo>
                <a:cubicBezTo>
                  <a:pt x="8382" y="1191"/>
                  <a:pt x="8132" y="1357"/>
                  <a:pt x="7942" y="1631"/>
                </a:cubicBezTo>
                <a:cubicBezTo>
                  <a:pt x="7870" y="1750"/>
                  <a:pt x="7763" y="1834"/>
                  <a:pt x="7656" y="1929"/>
                </a:cubicBezTo>
                <a:cubicBezTo>
                  <a:pt x="7061" y="2441"/>
                  <a:pt x="6703" y="3131"/>
                  <a:pt x="6358" y="3834"/>
                </a:cubicBezTo>
                <a:cubicBezTo>
                  <a:pt x="6299" y="3953"/>
                  <a:pt x="6227" y="4084"/>
                  <a:pt x="6203" y="4203"/>
                </a:cubicBezTo>
                <a:cubicBezTo>
                  <a:pt x="6096" y="4560"/>
                  <a:pt x="6001" y="4929"/>
                  <a:pt x="5918" y="5287"/>
                </a:cubicBezTo>
                <a:cubicBezTo>
                  <a:pt x="5870" y="5417"/>
                  <a:pt x="5798" y="5525"/>
                  <a:pt x="5608" y="5513"/>
                </a:cubicBezTo>
                <a:cubicBezTo>
                  <a:pt x="5548" y="5382"/>
                  <a:pt x="5489" y="5227"/>
                  <a:pt x="5429" y="5096"/>
                </a:cubicBezTo>
                <a:cubicBezTo>
                  <a:pt x="5144" y="4465"/>
                  <a:pt x="4798" y="4322"/>
                  <a:pt x="4143" y="4501"/>
                </a:cubicBezTo>
                <a:cubicBezTo>
                  <a:pt x="3822" y="4584"/>
                  <a:pt x="3643" y="4822"/>
                  <a:pt x="3608" y="5167"/>
                </a:cubicBezTo>
                <a:cubicBezTo>
                  <a:pt x="3584" y="5465"/>
                  <a:pt x="3655" y="5751"/>
                  <a:pt x="3762" y="6037"/>
                </a:cubicBezTo>
                <a:cubicBezTo>
                  <a:pt x="3834" y="6239"/>
                  <a:pt x="3917" y="6453"/>
                  <a:pt x="4013" y="6656"/>
                </a:cubicBezTo>
                <a:cubicBezTo>
                  <a:pt x="4060" y="6763"/>
                  <a:pt x="4024" y="6870"/>
                  <a:pt x="3953" y="6941"/>
                </a:cubicBezTo>
                <a:cubicBezTo>
                  <a:pt x="3858" y="7013"/>
                  <a:pt x="3715" y="7049"/>
                  <a:pt x="3608" y="6989"/>
                </a:cubicBezTo>
                <a:cubicBezTo>
                  <a:pt x="3584" y="6965"/>
                  <a:pt x="3548" y="6953"/>
                  <a:pt x="3536" y="6930"/>
                </a:cubicBezTo>
                <a:cubicBezTo>
                  <a:pt x="3262" y="6572"/>
                  <a:pt x="2834" y="6489"/>
                  <a:pt x="2465" y="6358"/>
                </a:cubicBezTo>
                <a:cubicBezTo>
                  <a:pt x="2155" y="6239"/>
                  <a:pt x="1834" y="6299"/>
                  <a:pt x="1572" y="6489"/>
                </a:cubicBezTo>
                <a:cubicBezTo>
                  <a:pt x="1215" y="6751"/>
                  <a:pt x="917" y="7061"/>
                  <a:pt x="738" y="7465"/>
                </a:cubicBezTo>
                <a:cubicBezTo>
                  <a:pt x="512" y="7954"/>
                  <a:pt x="667" y="8370"/>
                  <a:pt x="1119" y="8632"/>
                </a:cubicBezTo>
                <a:cubicBezTo>
                  <a:pt x="1322" y="8751"/>
                  <a:pt x="1500" y="8870"/>
                  <a:pt x="1500" y="9144"/>
                </a:cubicBezTo>
                <a:cubicBezTo>
                  <a:pt x="1500" y="9168"/>
                  <a:pt x="1536" y="9227"/>
                  <a:pt x="1572" y="9251"/>
                </a:cubicBezTo>
                <a:cubicBezTo>
                  <a:pt x="1679" y="9299"/>
                  <a:pt x="1774" y="9370"/>
                  <a:pt x="1893" y="9394"/>
                </a:cubicBezTo>
                <a:cubicBezTo>
                  <a:pt x="2703" y="9644"/>
                  <a:pt x="3536" y="9787"/>
                  <a:pt x="4382" y="9811"/>
                </a:cubicBezTo>
                <a:cubicBezTo>
                  <a:pt x="4775" y="9823"/>
                  <a:pt x="5132" y="9906"/>
                  <a:pt x="5501" y="9966"/>
                </a:cubicBezTo>
                <a:cubicBezTo>
                  <a:pt x="6048" y="10037"/>
                  <a:pt x="6584" y="10168"/>
                  <a:pt x="7120" y="10240"/>
                </a:cubicBezTo>
                <a:cubicBezTo>
                  <a:pt x="7596" y="10323"/>
                  <a:pt x="8073" y="10347"/>
                  <a:pt x="8549" y="10418"/>
                </a:cubicBezTo>
                <a:cubicBezTo>
                  <a:pt x="9204" y="10513"/>
                  <a:pt x="9847" y="10573"/>
                  <a:pt x="10501" y="10585"/>
                </a:cubicBezTo>
                <a:cubicBezTo>
                  <a:pt x="10823" y="10585"/>
                  <a:pt x="11156" y="10644"/>
                  <a:pt x="11466" y="10644"/>
                </a:cubicBezTo>
                <a:cubicBezTo>
                  <a:pt x="12192" y="10656"/>
                  <a:pt x="12906" y="10668"/>
                  <a:pt x="13645" y="10692"/>
                </a:cubicBezTo>
                <a:cubicBezTo>
                  <a:pt x="14026" y="10704"/>
                  <a:pt x="14430" y="10597"/>
                  <a:pt x="14811" y="10740"/>
                </a:cubicBezTo>
                <a:cubicBezTo>
                  <a:pt x="14895" y="10763"/>
                  <a:pt x="14978" y="10716"/>
                  <a:pt x="15073" y="10716"/>
                </a:cubicBezTo>
                <a:cubicBezTo>
                  <a:pt x="15157" y="10716"/>
                  <a:pt x="15252" y="10704"/>
                  <a:pt x="15323" y="10716"/>
                </a:cubicBezTo>
                <a:cubicBezTo>
                  <a:pt x="15764" y="10835"/>
                  <a:pt x="16216" y="10775"/>
                  <a:pt x="16657" y="10751"/>
                </a:cubicBezTo>
                <a:cubicBezTo>
                  <a:pt x="16978" y="10716"/>
                  <a:pt x="17276" y="10763"/>
                  <a:pt x="17586" y="10775"/>
                </a:cubicBezTo>
                <a:cubicBezTo>
                  <a:pt x="17717" y="10787"/>
                  <a:pt x="17848" y="10811"/>
                  <a:pt x="17990" y="10811"/>
                </a:cubicBezTo>
                <a:cubicBezTo>
                  <a:pt x="18467" y="10811"/>
                  <a:pt x="18955" y="10823"/>
                  <a:pt x="19431" y="10811"/>
                </a:cubicBezTo>
                <a:cubicBezTo>
                  <a:pt x="19657" y="10811"/>
                  <a:pt x="19872" y="10823"/>
                  <a:pt x="20086" y="10704"/>
                </a:cubicBezTo>
                <a:cubicBezTo>
                  <a:pt x="20205" y="10632"/>
                  <a:pt x="20348" y="10597"/>
                  <a:pt x="20491" y="10597"/>
                </a:cubicBezTo>
                <a:cubicBezTo>
                  <a:pt x="20634" y="10597"/>
                  <a:pt x="20753" y="10537"/>
                  <a:pt x="20872" y="10466"/>
                </a:cubicBezTo>
                <a:cubicBezTo>
                  <a:pt x="21003" y="10394"/>
                  <a:pt x="21158" y="10335"/>
                  <a:pt x="21288" y="10263"/>
                </a:cubicBezTo>
                <a:cubicBezTo>
                  <a:pt x="21503" y="10168"/>
                  <a:pt x="21646" y="10001"/>
                  <a:pt x="21622" y="9787"/>
                </a:cubicBezTo>
                <a:cubicBezTo>
                  <a:pt x="21574" y="9216"/>
                  <a:pt x="21419" y="8680"/>
                  <a:pt x="20907" y="8370"/>
                </a:cubicBezTo>
                <a:cubicBezTo>
                  <a:pt x="20622" y="8204"/>
                  <a:pt x="20336" y="8025"/>
                  <a:pt x="20026" y="7942"/>
                </a:cubicBezTo>
                <a:cubicBezTo>
                  <a:pt x="19776" y="7858"/>
                  <a:pt x="19514" y="7823"/>
                  <a:pt x="19276" y="7858"/>
                </a:cubicBezTo>
                <a:cubicBezTo>
                  <a:pt x="18776" y="8382"/>
                  <a:pt x="18824" y="8335"/>
                  <a:pt x="18431" y="8275"/>
                </a:cubicBezTo>
                <a:close/>
              </a:path>
            </a:pathLst>
          </a:custGeom>
          <a:solidFill>
            <a:srgbClr val="FB3C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5" name="Google Shape;135;p2"/>
          <p:cNvSpPr/>
          <p:nvPr/>
        </p:nvSpPr>
        <p:spPr>
          <a:xfrm>
            <a:off x="9178667" y="3753077"/>
            <a:ext cx="584709" cy="277247"/>
          </a:xfrm>
          <a:custGeom>
            <a:avLst/>
            <a:gdLst/>
            <a:ahLst/>
            <a:cxnLst/>
            <a:rect l="l" t="t" r="r" b="b"/>
            <a:pathLst>
              <a:path w="26362" h="12693" extrusionOk="0">
                <a:moveTo>
                  <a:pt x="20039" y="6811"/>
                </a:moveTo>
                <a:cubicBezTo>
                  <a:pt x="20456" y="6835"/>
                  <a:pt x="20849" y="6847"/>
                  <a:pt x="21253" y="6859"/>
                </a:cubicBezTo>
                <a:cubicBezTo>
                  <a:pt x="21956" y="6894"/>
                  <a:pt x="22492" y="7251"/>
                  <a:pt x="22968" y="7728"/>
                </a:cubicBezTo>
                <a:cubicBezTo>
                  <a:pt x="23313" y="8061"/>
                  <a:pt x="23408" y="8502"/>
                  <a:pt x="23397" y="8978"/>
                </a:cubicBezTo>
                <a:cubicBezTo>
                  <a:pt x="23825" y="9192"/>
                  <a:pt x="24230" y="9430"/>
                  <a:pt x="24659" y="9633"/>
                </a:cubicBezTo>
                <a:cubicBezTo>
                  <a:pt x="25171" y="9847"/>
                  <a:pt x="25587" y="10192"/>
                  <a:pt x="25956" y="10597"/>
                </a:cubicBezTo>
                <a:cubicBezTo>
                  <a:pt x="26361" y="11014"/>
                  <a:pt x="26326" y="11561"/>
                  <a:pt x="25897" y="11966"/>
                </a:cubicBezTo>
                <a:cubicBezTo>
                  <a:pt x="25671" y="12169"/>
                  <a:pt x="25421" y="12312"/>
                  <a:pt x="25123" y="12347"/>
                </a:cubicBezTo>
                <a:cubicBezTo>
                  <a:pt x="24325" y="12454"/>
                  <a:pt x="23516" y="12550"/>
                  <a:pt x="22694" y="12550"/>
                </a:cubicBezTo>
                <a:cubicBezTo>
                  <a:pt x="22087" y="12562"/>
                  <a:pt x="21480" y="12574"/>
                  <a:pt x="20872" y="12621"/>
                </a:cubicBezTo>
                <a:cubicBezTo>
                  <a:pt x="20015" y="12693"/>
                  <a:pt x="19158" y="12669"/>
                  <a:pt x="18313" y="12574"/>
                </a:cubicBezTo>
                <a:cubicBezTo>
                  <a:pt x="17693" y="12514"/>
                  <a:pt x="17098" y="12478"/>
                  <a:pt x="16479" y="12550"/>
                </a:cubicBezTo>
                <a:cubicBezTo>
                  <a:pt x="16027" y="12585"/>
                  <a:pt x="15574" y="12550"/>
                  <a:pt x="15122" y="12514"/>
                </a:cubicBezTo>
                <a:cubicBezTo>
                  <a:pt x="14288" y="12466"/>
                  <a:pt x="13455" y="12490"/>
                  <a:pt x="12633" y="12371"/>
                </a:cubicBezTo>
                <a:cubicBezTo>
                  <a:pt x="11419" y="12193"/>
                  <a:pt x="10193" y="12347"/>
                  <a:pt x="8978" y="12347"/>
                </a:cubicBezTo>
                <a:cubicBezTo>
                  <a:pt x="7871" y="12347"/>
                  <a:pt x="6764" y="12454"/>
                  <a:pt x="5656" y="12502"/>
                </a:cubicBezTo>
                <a:cubicBezTo>
                  <a:pt x="5251" y="12514"/>
                  <a:pt x="4835" y="12478"/>
                  <a:pt x="4442" y="12466"/>
                </a:cubicBezTo>
                <a:cubicBezTo>
                  <a:pt x="4144" y="12454"/>
                  <a:pt x="3858" y="12443"/>
                  <a:pt x="3561" y="12431"/>
                </a:cubicBezTo>
                <a:cubicBezTo>
                  <a:pt x="3442" y="12431"/>
                  <a:pt x="3335" y="12431"/>
                  <a:pt x="3215" y="12395"/>
                </a:cubicBezTo>
                <a:cubicBezTo>
                  <a:pt x="2561" y="12228"/>
                  <a:pt x="1918" y="12038"/>
                  <a:pt x="1299" y="11776"/>
                </a:cubicBezTo>
                <a:cubicBezTo>
                  <a:pt x="1049" y="11669"/>
                  <a:pt x="822" y="11442"/>
                  <a:pt x="608" y="11240"/>
                </a:cubicBezTo>
                <a:cubicBezTo>
                  <a:pt x="453" y="11073"/>
                  <a:pt x="346" y="10883"/>
                  <a:pt x="191" y="10692"/>
                </a:cubicBezTo>
                <a:cubicBezTo>
                  <a:pt x="60" y="10538"/>
                  <a:pt x="1" y="10347"/>
                  <a:pt x="1" y="10133"/>
                </a:cubicBezTo>
                <a:cubicBezTo>
                  <a:pt x="13" y="9787"/>
                  <a:pt x="13" y="9442"/>
                  <a:pt x="37" y="9121"/>
                </a:cubicBezTo>
                <a:cubicBezTo>
                  <a:pt x="37" y="9061"/>
                  <a:pt x="37" y="8966"/>
                  <a:pt x="60" y="8930"/>
                </a:cubicBezTo>
                <a:cubicBezTo>
                  <a:pt x="358" y="8454"/>
                  <a:pt x="537" y="7894"/>
                  <a:pt x="1049" y="7573"/>
                </a:cubicBezTo>
                <a:cubicBezTo>
                  <a:pt x="1668" y="7168"/>
                  <a:pt x="1942" y="7037"/>
                  <a:pt x="2573" y="6906"/>
                </a:cubicBezTo>
                <a:cubicBezTo>
                  <a:pt x="2680" y="6870"/>
                  <a:pt x="2799" y="6882"/>
                  <a:pt x="2918" y="6882"/>
                </a:cubicBezTo>
                <a:cubicBezTo>
                  <a:pt x="3275" y="6906"/>
                  <a:pt x="3644" y="6918"/>
                  <a:pt x="4001" y="6930"/>
                </a:cubicBezTo>
                <a:cubicBezTo>
                  <a:pt x="4228" y="6942"/>
                  <a:pt x="4466" y="6942"/>
                  <a:pt x="4692" y="6978"/>
                </a:cubicBezTo>
                <a:cubicBezTo>
                  <a:pt x="4918" y="7025"/>
                  <a:pt x="5120" y="7097"/>
                  <a:pt x="5371" y="7168"/>
                </a:cubicBezTo>
                <a:cubicBezTo>
                  <a:pt x="5371" y="7061"/>
                  <a:pt x="5394" y="6990"/>
                  <a:pt x="5371" y="6918"/>
                </a:cubicBezTo>
                <a:cubicBezTo>
                  <a:pt x="5192" y="6263"/>
                  <a:pt x="5287" y="5656"/>
                  <a:pt x="5668" y="5120"/>
                </a:cubicBezTo>
                <a:cubicBezTo>
                  <a:pt x="5966" y="4704"/>
                  <a:pt x="6430" y="4644"/>
                  <a:pt x="6895" y="4763"/>
                </a:cubicBezTo>
                <a:cubicBezTo>
                  <a:pt x="7323" y="4858"/>
                  <a:pt x="7776" y="4977"/>
                  <a:pt x="8097" y="5275"/>
                </a:cubicBezTo>
                <a:cubicBezTo>
                  <a:pt x="8288" y="5192"/>
                  <a:pt x="8204" y="5073"/>
                  <a:pt x="8192" y="4977"/>
                </a:cubicBezTo>
                <a:cubicBezTo>
                  <a:pt x="8085" y="4323"/>
                  <a:pt x="8157" y="3691"/>
                  <a:pt x="8407" y="3060"/>
                </a:cubicBezTo>
                <a:cubicBezTo>
                  <a:pt x="8621" y="2560"/>
                  <a:pt x="8847" y="2060"/>
                  <a:pt x="9181" y="1632"/>
                </a:cubicBezTo>
                <a:cubicBezTo>
                  <a:pt x="9585" y="1132"/>
                  <a:pt x="10097" y="751"/>
                  <a:pt x="10657" y="477"/>
                </a:cubicBezTo>
                <a:cubicBezTo>
                  <a:pt x="10835" y="382"/>
                  <a:pt x="11050" y="370"/>
                  <a:pt x="11240" y="322"/>
                </a:cubicBezTo>
                <a:cubicBezTo>
                  <a:pt x="11324" y="310"/>
                  <a:pt x="11419" y="322"/>
                  <a:pt x="11502" y="298"/>
                </a:cubicBezTo>
                <a:cubicBezTo>
                  <a:pt x="12455" y="1"/>
                  <a:pt x="13276" y="310"/>
                  <a:pt x="14038" y="858"/>
                </a:cubicBezTo>
                <a:cubicBezTo>
                  <a:pt x="14419" y="1144"/>
                  <a:pt x="14776" y="1429"/>
                  <a:pt x="15098" y="1798"/>
                </a:cubicBezTo>
                <a:cubicBezTo>
                  <a:pt x="15717" y="2537"/>
                  <a:pt x="16003" y="3406"/>
                  <a:pt x="16169" y="4323"/>
                </a:cubicBezTo>
                <a:cubicBezTo>
                  <a:pt x="16205" y="4549"/>
                  <a:pt x="16241" y="4763"/>
                  <a:pt x="16289" y="5025"/>
                </a:cubicBezTo>
                <a:cubicBezTo>
                  <a:pt x="16527" y="5001"/>
                  <a:pt x="16729" y="5001"/>
                  <a:pt x="16908" y="4942"/>
                </a:cubicBezTo>
                <a:cubicBezTo>
                  <a:pt x="17717" y="4704"/>
                  <a:pt x="18444" y="4942"/>
                  <a:pt x="19146" y="5263"/>
                </a:cubicBezTo>
                <a:cubicBezTo>
                  <a:pt x="19575" y="5477"/>
                  <a:pt x="19837" y="5906"/>
                  <a:pt x="19956" y="6382"/>
                </a:cubicBezTo>
                <a:cubicBezTo>
                  <a:pt x="19991" y="6537"/>
                  <a:pt x="20003" y="6668"/>
                  <a:pt x="20039" y="6811"/>
                </a:cubicBezTo>
                <a:close/>
                <a:moveTo>
                  <a:pt x="6240" y="7763"/>
                </a:moveTo>
                <a:cubicBezTo>
                  <a:pt x="6013" y="7918"/>
                  <a:pt x="5835" y="7930"/>
                  <a:pt x="5704" y="7763"/>
                </a:cubicBezTo>
                <a:cubicBezTo>
                  <a:pt x="5597" y="7621"/>
                  <a:pt x="5442" y="7609"/>
                  <a:pt x="5287" y="7585"/>
                </a:cubicBezTo>
                <a:cubicBezTo>
                  <a:pt x="4323" y="7501"/>
                  <a:pt x="3335" y="7501"/>
                  <a:pt x="2382" y="7692"/>
                </a:cubicBezTo>
                <a:cubicBezTo>
                  <a:pt x="1799" y="7811"/>
                  <a:pt x="1310" y="8121"/>
                  <a:pt x="1001" y="8680"/>
                </a:cubicBezTo>
                <a:cubicBezTo>
                  <a:pt x="763" y="9073"/>
                  <a:pt x="715" y="9514"/>
                  <a:pt x="751" y="9907"/>
                </a:cubicBezTo>
                <a:cubicBezTo>
                  <a:pt x="787" y="10418"/>
                  <a:pt x="965" y="10942"/>
                  <a:pt x="1501" y="11192"/>
                </a:cubicBezTo>
                <a:cubicBezTo>
                  <a:pt x="1680" y="11276"/>
                  <a:pt x="1834" y="11431"/>
                  <a:pt x="2025" y="11561"/>
                </a:cubicBezTo>
                <a:cubicBezTo>
                  <a:pt x="2418" y="11490"/>
                  <a:pt x="2799" y="11538"/>
                  <a:pt x="3192" y="11728"/>
                </a:cubicBezTo>
                <a:cubicBezTo>
                  <a:pt x="3382" y="11835"/>
                  <a:pt x="3620" y="11835"/>
                  <a:pt x="3847" y="11847"/>
                </a:cubicBezTo>
                <a:cubicBezTo>
                  <a:pt x="4513" y="11895"/>
                  <a:pt x="5192" y="11871"/>
                  <a:pt x="5871" y="11847"/>
                </a:cubicBezTo>
                <a:cubicBezTo>
                  <a:pt x="6978" y="11800"/>
                  <a:pt x="8085" y="11788"/>
                  <a:pt x="9204" y="11776"/>
                </a:cubicBezTo>
                <a:cubicBezTo>
                  <a:pt x="10050" y="11752"/>
                  <a:pt x="10907" y="11657"/>
                  <a:pt x="11776" y="11728"/>
                </a:cubicBezTo>
                <a:cubicBezTo>
                  <a:pt x="12443" y="11788"/>
                  <a:pt x="13110" y="11812"/>
                  <a:pt x="13800" y="11871"/>
                </a:cubicBezTo>
                <a:cubicBezTo>
                  <a:pt x="14288" y="11919"/>
                  <a:pt x="14776" y="11978"/>
                  <a:pt x="15288" y="11966"/>
                </a:cubicBezTo>
                <a:cubicBezTo>
                  <a:pt x="16193" y="11919"/>
                  <a:pt x="17098" y="11931"/>
                  <a:pt x="17991" y="11966"/>
                </a:cubicBezTo>
                <a:cubicBezTo>
                  <a:pt x="18670" y="11978"/>
                  <a:pt x="19348" y="12073"/>
                  <a:pt x="20015" y="12050"/>
                </a:cubicBezTo>
                <a:cubicBezTo>
                  <a:pt x="21170" y="12026"/>
                  <a:pt x="22325" y="11978"/>
                  <a:pt x="23468" y="11931"/>
                </a:cubicBezTo>
                <a:cubicBezTo>
                  <a:pt x="23694" y="11931"/>
                  <a:pt x="23920" y="11954"/>
                  <a:pt x="24147" y="11954"/>
                </a:cubicBezTo>
                <a:cubicBezTo>
                  <a:pt x="24325" y="11954"/>
                  <a:pt x="24504" y="11919"/>
                  <a:pt x="24659" y="11871"/>
                </a:cubicBezTo>
                <a:cubicBezTo>
                  <a:pt x="24885" y="11812"/>
                  <a:pt x="25099" y="11728"/>
                  <a:pt x="25302" y="11633"/>
                </a:cubicBezTo>
                <a:cubicBezTo>
                  <a:pt x="25671" y="11490"/>
                  <a:pt x="25730" y="11180"/>
                  <a:pt x="25421" y="10907"/>
                </a:cubicBezTo>
                <a:cubicBezTo>
                  <a:pt x="25171" y="10680"/>
                  <a:pt x="24873" y="10526"/>
                  <a:pt x="24599" y="10323"/>
                </a:cubicBezTo>
                <a:cubicBezTo>
                  <a:pt x="23992" y="9847"/>
                  <a:pt x="23325" y="9657"/>
                  <a:pt x="22575" y="9895"/>
                </a:cubicBezTo>
                <a:cubicBezTo>
                  <a:pt x="22373" y="9966"/>
                  <a:pt x="22242" y="9871"/>
                  <a:pt x="22099" y="9752"/>
                </a:cubicBezTo>
                <a:cubicBezTo>
                  <a:pt x="22087" y="9395"/>
                  <a:pt x="22385" y="9252"/>
                  <a:pt x="22587" y="9073"/>
                </a:cubicBezTo>
                <a:cubicBezTo>
                  <a:pt x="22611" y="8942"/>
                  <a:pt x="22623" y="8835"/>
                  <a:pt x="22646" y="8716"/>
                </a:cubicBezTo>
                <a:cubicBezTo>
                  <a:pt x="22754" y="8394"/>
                  <a:pt x="22611" y="8168"/>
                  <a:pt x="22385" y="7942"/>
                </a:cubicBezTo>
                <a:cubicBezTo>
                  <a:pt x="22099" y="7644"/>
                  <a:pt x="21730" y="7525"/>
                  <a:pt x="21361" y="7454"/>
                </a:cubicBezTo>
                <a:cubicBezTo>
                  <a:pt x="20777" y="7335"/>
                  <a:pt x="20182" y="7275"/>
                  <a:pt x="19706" y="7752"/>
                </a:cubicBezTo>
                <a:cubicBezTo>
                  <a:pt x="19658" y="7799"/>
                  <a:pt x="19598" y="7859"/>
                  <a:pt x="19539" y="7859"/>
                </a:cubicBezTo>
                <a:cubicBezTo>
                  <a:pt x="19456" y="7859"/>
                  <a:pt x="19337" y="7859"/>
                  <a:pt x="19289" y="7799"/>
                </a:cubicBezTo>
                <a:cubicBezTo>
                  <a:pt x="19217" y="7728"/>
                  <a:pt x="19182" y="7609"/>
                  <a:pt x="19158" y="7501"/>
                </a:cubicBezTo>
                <a:cubicBezTo>
                  <a:pt x="19134" y="7454"/>
                  <a:pt x="19217" y="7382"/>
                  <a:pt x="19241" y="7323"/>
                </a:cubicBezTo>
                <a:cubicBezTo>
                  <a:pt x="19527" y="6692"/>
                  <a:pt x="19337" y="6025"/>
                  <a:pt x="18765" y="5763"/>
                </a:cubicBezTo>
                <a:cubicBezTo>
                  <a:pt x="17932" y="5370"/>
                  <a:pt x="17086" y="5263"/>
                  <a:pt x="16253" y="5775"/>
                </a:cubicBezTo>
                <a:cubicBezTo>
                  <a:pt x="15955" y="5954"/>
                  <a:pt x="15777" y="5882"/>
                  <a:pt x="15705" y="5561"/>
                </a:cubicBezTo>
                <a:cubicBezTo>
                  <a:pt x="15669" y="5418"/>
                  <a:pt x="15669" y="5251"/>
                  <a:pt x="15669" y="5085"/>
                </a:cubicBezTo>
                <a:cubicBezTo>
                  <a:pt x="15669" y="4954"/>
                  <a:pt x="15717" y="4811"/>
                  <a:pt x="15669" y="4692"/>
                </a:cubicBezTo>
                <a:cubicBezTo>
                  <a:pt x="15479" y="4037"/>
                  <a:pt x="15443" y="3334"/>
                  <a:pt x="15015" y="2763"/>
                </a:cubicBezTo>
                <a:cubicBezTo>
                  <a:pt x="14955" y="2679"/>
                  <a:pt x="14931" y="2560"/>
                  <a:pt x="14872" y="2465"/>
                </a:cubicBezTo>
                <a:cubicBezTo>
                  <a:pt x="14788" y="2346"/>
                  <a:pt x="14717" y="2227"/>
                  <a:pt x="14634" y="2144"/>
                </a:cubicBezTo>
                <a:cubicBezTo>
                  <a:pt x="14419" y="1929"/>
                  <a:pt x="14193" y="1739"/>
                  <a:pt x="13979" y="1548"/>
                </a:cubicBezTo>
                <a:cubicBezTo>
                  <a:pt x="13276" y="953"/>
                  <a:pt x="12455" y="727"/>
                  <a:pt x="11574" y="858"/>
                </a:cubicBezTo>
                <a:cubicBezTo>
                  <a:pt x="10835" y="977"/>
                  <a:pt x="10240" y="1382"/>
                  <a:pt x="9776" y="1977"/>
                </a:cubicBezTo>
                <a:cubicBezTo>
                  <a:pt x="9454" y="2394"/>
                  <a:pt x="9276" y="2882"/>
                  <a:pt x="9038" y="3334"/>
                </a:cubicBezTo>
                <a:cubicBezTo>
                  <a:pt x="8692" y="3989"/>
                  <a:pt x="8716" y="4668"/>
                  <a:pt x="8835" y="5370"/>
                </a:cubicBezTo>
                <a:cubicBezTo>
                  <a:pt x="9109" y="5704"/>
                  <a:pt x="8895" y="6025"/>
                  <a:pt x="8895" y="6370"/>
                </a:cubicBezTo>
                <a:cubicBezTo>
                  <a:pt x="8585" y="6394"/>
                  <a:pt x="8359" y="6311"/>
                  <a:pt x="8157" y="6156"/>
                </a:cubicBezTo>
                <a:cubicBezTo>
                  <a:pt x="7990" y="6037"/>
                  <a:pt x="7847" y="5906"/>
                  <a:pt x="7668" y="5787"/>
                </a:cubicBezTo>
                <a:cubicBezTo>
                  <a:pt x="7311" y="5549"/>
                  <a:pt x="6930" y="5430"/>
                  <a:pt x="6502" y="5549"/>
                </a:cubicBezTo>
                <a:cubicBezTo>
                  <a:pt x="6323" y="5596"/>
                  <a:pt x="6192" y="5704"/>
                  <a:pt x="6121" y="5894"/>
                </a:cubicBezTo>
                <a:cubicBezTo>
                  <a:pt x="5942" y="6382"/>
                  <a:pt x="5894" y="6859"/>
                  <a:pt x="6085" y="7347"/>
                </a:cubicBezTo>
                <a:cubicBezTo>
                  <a:pt x="6133" y="7490"/>
                  <a:pt x="6180" y="7609"/>
                  <a:pt x="6240" y="7763"/>
                </a:cubicBezTo>
                <a:close/>
              </a:path>
            </a:pathLst>
          </a:custGeom>
          <a:solidFill>
            <a:srgbClr val="000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36" name="Google Shape;136;p2"/>
          <p:cNvSpPr/>
          <p:nvPr/>
        </p:nvSpPr>
        <p:spPr>
          <a:xfrm>
            <a:off x="8849068" y="2733275"/>
            <a:ext cx="894660" cy="424232"/>
          </a:xfrm>
          <a:custGeom>
            <a:avLst/>
            <a:gdLst/>
            <a:ahLst/>
            <a:cxnLst/>
            <a:rect l="l" t="t" r="r" b="b"/>
            <a:pathLst>
              <a:path w="26362" h="12693" extrusionOk="0">
                <a:moveTo>
                  <a:pt x="20039" y="6823"/>
                </a:moveTo>
                <a:cubicBezTo>
                  <a:pt x="20456" y="6835"/>
                  <a:pt x="20849" y="6846"/>
                  <a:pt x="21253" y="6858"/>
                </a:cubicBezTo>
                <a:cubicBezTo>
                  <a:pt x="21956" y="6894"/>
                  <a:pt x="22492" y="7251"/>
                  <a:pt x="22968" y="7728"/>
                </a:cubicBezTo>
                <a:cubicBezTo>
                  <a:pt x="23313" y="8061"/>
                  <a:pt x="23409" y="8501"/>
                  <a:pt x="23397" y="8978"/>
                </a:cubicBezTo>
                <a:cubicBezTo>
                  <a:pt x="23825" y="9192"/>
                  <a:pt x="24230" y="9430"/>
                  <a:pt x="24659" y="9633"/>
                </a:cubicBezTo>
                <a:cubicBezTo>
                  <a:pt x="25171" y="9847"/>
                  <a:pt x="25587" y="10192"/>
                  <a:pt x="25956" y="10597"/>
                </a:cubicBezTo>
                <a:cubicBezTo>
                  <a:pt x="26361" y="11014"/>
                  <a:pt x="26326" y="11561"/>
                  <a:pt x="25897" y="11966"/>
                </a:cubicBezTo>
                <a:cubicBezTo>
                  <a:pt x="25671" y="12169"/>
                  <a:pt x="25421" y="12311"/>
                  <a:pt x="25123" y="12359"/>
                </a:cubicBezTo>
                <a:cubicBezTo>
                  <a:pt x="24325" y="12454"/>
                  <a:pt x="23516" y="12550"/>
                  <a:pt x="22694" y="12550"/>
                </a:cubicBezTo>
                <a:cubicBezTo>
                  <a:pt x="22087" y="12561"/>
                  <a:pt x="21480" y="12573"/>
                  <a:pt x="20872" y="12621"/>
                </a:cubicBezTo>
                <a:cubicBezTo>
                  <a:pt x="20015" y="12692"/>
                  <a:pt x="19158" y="12669"/>
                  <a:pt x="18313" y="12573"/>
                </a:cubicBezTo>
                <a:cubicBezTo>
                  <a:pt x="17694" y="12502"/>
                  <a:pt x="17098" y="12490"/>
                  <a:pt x="16479" y="12550"/>
                </a:cubicBezTo>
                <a:cubicBezTo>
                  <a:pt x="16027" y="12585"/>
                  <a:pt x="15574" y="12550"/>
                  <a:pt x="15122" y="12514"/>
                </a:cubicBezTo>
                <a:cubicBezTo>
                  <a:pt x="14288" y="12466"/>
                  <a:pt x="13455" y="12490"/>
                  <a:pt x="12633" y="12371"/>
                </a:cubicBezTo>
                <a:cubicBezTo>
                  <a:pt x="11419" y="12192"/>
                  <a:pt x="10193" y="12347"/>
                  <a:pt x="8978" y="12347"/>
                </a:cubicBezTo>
                <a:cubicBezTo>
                  <a:pt x="7871" y="12347"/>
                  <a:pt x="6764" y="12454"/>
                  <a:pt x="5656" y="12502"/>
                </a:cubicBezTo>
                <a:cubicBezTo>
                  <a:pt x="5251" y="12514"/>
                  <a:pt x="4835" y="12490"/>
                  <a:pt x="4442" y="12466"/>
                </a:cubicBezTo>
                <a:cubicBezTo>
                  <a:pt x="4144" y="12454"/>
                  <a:pt x="3858" y="12442"/>
                  <a:pt x="3561" y="12430"/>
                </a:cubicBezTo>
                <a:cubicBezTo>
                  <a:pt x="3442" y="12430"/>
                  <a:pt x="3335" y="12430"/>
                  <a:pt x="3216" y="12395"/>
                </a:cubicBezTo>
                <a:cubicBezTo>
                  <a:pt x="2561" y="12228"/>
                  <a:pt x="1918" y="12038"/>
                  <a:pt x="1299" y="11776"/>
                </a:cubicBezTo>
                <a:cubicBezTo>
                  <a:pt x="1049" y="11668"/>
                  <a:pt x="822" y="11442"/>
                  <a:pt x="608" y="11240"/>
                </a:cubicBezTo>
                <a:cubicBezTo>
                  <a:pt x="453" y="11073"/>
                  <a:pt x="346" y="10883"/>
                  <a:pt x="191" y="10704"/>
                </a:cubicBezTo>
                <a:cubicBezTo>
                  <a:pt x="60" y="10537"/>
                  <a:pt x="1" y="10347"/>
                  <a:pt x="1" y="10133"/>
                </a:cubicBezTo>
                <a:cubicBezTo>
                  <a:pt x="13" y="9787"/>
                  <a:pt x="13" y="9454"/>
                  <a:pt x="37" y="9121"/>
                </a:cubicBezTo>
                <a:cubicBezTo>
                  <a:pt x="37" y="9049"/>
                  <a:pt x="37" y="8978"/>
                  <a:pt x="60" y="8930"/>
                </a:cubicBezTo>
                <a:cubicBezTo>
                  <a:pt x="358" y="8454"/>
                  <a:pt x="537" y="7906"/>
                  <a:pt x="1049" y="7573"/>
                </a:cubicBezTo>
                <a:cubicBezTo>
                  <a:pt x="1668" y="7168"/>
                  <a:pt x="1942" y="7037"/>
                  <a:pt x="2573" y="6906"/>
                </a:cubicBezTo>
                <a:cubicBezTo>
                  <a:pt x="2680" y="6870"/>
                  <a:pt x="2799" y="6894"/>
                  <a:pt x="2918" y="6894"/>
                </a:cubicBezTo>
                <a:cubicBezTo>
                  <a:pt x="3275" y="6906"/>
                  <a:pt x="3644" y="6918"/>
                  <a:pt x="4001" y="6930"/>
                </a:cubicBezTo>
                <a:cubicBezTo>
                  <a:pt x="4228" y="6954"/>
                  <a:pt x="4466" y="6954"/>
                  <a:pt x="4692" y="6977"/>
                </a:cubicBezTo>
                <a:cubicBezTo>
                  <a:pt x="4918" y="7025"/>
                  <a:pt x="5121" y="7096"/>
                  <a:pt x="5371" y="7168"/>
                </a:cubicBezTo>
                <a:cubicBezTo>
                  <a:pt x="5371" y="7073"/>
                  <a:pt x="5394" y="6989"/>
                  <a:pt x="5371" y="6918"/>
                </a:cubicBezTo>
                <a:cubicBezTo>
                  <a:pt x="5192" y="6263"/>
                  <a:pt x="5287" y="5656"/>
                  <a:pt x="5668" y="5120"/>
                </a:cubicBezTo>
                <a:cubicBezTo>
                  <a:pt x="5966" y="4703"/>
                  <a:pt x="6430" y="4644"/>
                  <a:pt x="6895" y="4763"/>
                </a:cubicBezTo>
                <a:cubicBezTo>
                  <a:pt x="7323" y="4870"/>
                  <a:pt x="7776" y="4989"/>
                  <a:pt x="8097" y="5287"/>
                </a:cubicBezTo>
                <a:cubicBezTo>
                  <a:pt x="8288" y="5191"/>
                  <a:pt x="8204" y="5072"/>
                  <a:pt x="8192" y="4989"/>
                </a:cubicBezTo>
                <a:cubicBezTo>
                  <a:pt x="8085" y="4334"/>
                  <a:pt x="8157" y="3691"/>
                  <a:pt x="8407" y="3060"/>
                </a:cubicBezTo>
                <a:cubicBezTo>
                  <a:pt x="8621" y="2560"/>
                  <a:pt x="8847" y="2072"/>
                  <a:pt x="9181" y="1632"/>
                </a:cubicBezTo>
                <a:cubicBezTo>
                  <a:pt x="9585" y="1131"/>
                  <a:pt x="10097" y="762"/>
                  <a:pt x="10657" y="477"/>
                </a:cubicBezTo>
                <a:cubicBezTo>
                  <a:pt x="10836" y="381"/>
                  <a:pt x="11050" y="369"/>
                  <a:pt x="11240" y="322"/>
                </a:cubicBezTo>
                <a:cubicBezTo>
                  <a:pt x="11324" y="310"/>
                  <a:pt x="11419" y="322"/>
                  <a:pt x="11502" y="298"/>
                </a:cubicBezTo>
                <a:cubicBezTo>
                  <a:pt x="12455" y="0"/>
                  <a:pt x="13276" y="310"/>
                  <a:pt x="14038" y="858"/>
                </a:cubicBezTo>
                <a:cubicBezTo>
                  <a:pt x="14419" y="1143"/>
                  <a:pt x="14776" y="1429"/>
                  <a:pt x="15098" y="1798"/>
                </a:cubicBezTo>
                <a:cubicBezTo>
                  <a:pt x="15717" y="2548"/>
                  <a:pt x="16003" y="3406"/>
                  <a:pt x="16170" y="4334"/>
                </a:cubicBezTo>
                <a:cubicBezTo>
                  <a:pt x="16205" y="4549"/>
                  <a:pt x="16241" y="4763"/>
                  <a:pt x="16289" y="5025"/>
                </a:cubicBezTo>
                <a:cubicBezTo>
                  <a:pt x="16527" y="5001"/>
                  <a:pt x="16729" y="5001"/>
                  <a:pt x="16908" y="4941"/>
                </a:cubicBezTo>
                <a:cubicBezTo>
                  <a:pt x="17717" y="4703"/>
                  <a:pt x="18444" y="4941"/>
                  <a:pt x="19146" y="5263"/>
                </a:cubicBezTo>
                <a:cubicBezTo>
                  <a:pt x="19575" y="5477"/>
                  <a:pt x="19837" y="5906"/>
                  <a:pt x="19956" y="6382"/>
                </a:cubicBezTo>
                <a:cubicBezTo>
                  <a:pt x="19991" y="6537"/>
                  <a:pt x="20003" y="6668"/>
                  <a:pt x="20039" y="6823"/>
                </a:cubicBezTo>
                <a:close/>
                <a:moveTo>
                  <a:pt x="6252" y="7751"/>
                </a:moveTo>
                <a:cubicBezTo>
                  <a:pt x="6025" y="7906"/>
                  <a:pt x="5847" y="7918"/>
                  <a:pt x="5716" y="7751"/>
                </a:cubicBezTo>
                <a:cubicBezTo>
                  <a:pt x="5609" y="7608"/>
                  <a:pt x="5466" y="7585"/>
                  <a:pt x="5299" y="7573"/>
                </a:cubicBezTo>
                <a:cubicBezTo>
                  <a:pt x="4335" y="7489"/>
                  <a:pt x="3346" y="7489"/>
                  <a:pt x="2394" y="7680"/>
                </a:cubicBezTo>
                <a:cubicBezTo>
                  <a:pt x="1822" y="7799"/>
                  <a:pt x="1322" y="8109"/>
                  <a:pt x="1013" y="8668"/>
                </a:cubicBezTo>
                <a:cubicBezTo>
                  <a:pt x="775" y="9061"/>
                  <a:pt x="727" y="9502"/>
                  <a:pt x="763" y="9894"/>
                </a:cubicBezTo>
                <a:cubicBezTo>
                  <a:pt x="810" y="10406"/>
                  <a:pt x="989" y="10918"/>
                  <a:pt x="1525" y="11180"/>
                </a:cubicBezTo>
                <a:cubicBezTo>
                  <a:pt x="1703" y="11264"/>
                  <a:pt x="1846" y="11418"/>
                  <a:pt x="2037" y="11549"/>
                </a:cubicBezTo>
                <a:cubicBezTo>
                  <a:pt x="2430" y="11478"/>
                  <a:pt x="2811" y="11514"/>
                  <a:pt x="3204" y="11716"/>
                </a:cubicBezTo>
                <a:cubicBezTo>
                  <a:pt x="3394" y="11823"/>
                  <a:pt x="3632" y="11823"/>
                  <a:pt x="3858" y="11835"/>
                </a:cubicBezTo>
                <a:cubicBezTo>
                  <a:pt x="4525" y="11871"/>
                  <a:pt x="5216" y="11859"/>
                  <a:pt x="5883" y="11835"/>
                </a:cubicBezTo>
                <a:cubicBezTo>
                  <a:pt x="7002" y="11788"/>
                  <a:pt x="8097" y="11776"/>
                  <a:pt x="9216" y="11764"/>
                </a:cubicBezTo>
                <a:cubicBezTo>
                  <a:pt x="10062" y="11740"/>
                  <a:pt x="10931" y="11645"/>
                  <a:pt x="11788" y="11716"/>
                </a:cubicBezTo>
                <a:cubicBezTo>
                  <a:pt x="12455" y="11776"/>
                  <a:pt x="13133" y="11799"/>
                  <a:pt x="13812" y="11859"/>
                </a:cubicBezTo>
                <a:cubicBezTo>
                  <a:pt x="14300" y="11907"/>
                  <a:pt x="14788" y="11966"/>
                  <a:pt x="15300" y="11954"/>
                </a:cubicBezTo>
                <a:cubicBezTo>
                  <a:pt x="16205" y="11907"/>
                  <a:pt x="17122" y="11919"/>
                  <a:pt x="18015" y="11954"/>
                </a:cubicBezTo>
                <a:cubicBezTo>
                  <a:pt x="18682" y="11966"/>
                  <a:pt x="19360" y="12061"/>
                  <a:pt x="20027" y="12038"/>
                </a:cubicBezTo>
                <a:cubicBezTo>
                  <a:pt x="21182" y="12014"/>
                  <a:pt x="22337" y="11966"/>
                  <a:pt x="23492" y="11919"/>
                </a:cubicBezTo>
                <a:cubicBezTo>
                  <a:pt x="23706" y="11919"/>
                  <a:pt x="23932" y="11942"/>
                  <a:pt x="24159" y="11942"/>
                </a:cubicBezTo>
                <a:cubicBezTo>
                  <a:pt x="24337" y="11942"/>
                  <a:pt x="24516" y="11907"/>
                  <a:pt x="24682" y="11859"/>
                </a:cubicBezTo>
                <a:cubicBezTo>
                  <a:pt x="24897" y="11799"/>
                  <a:pt x="25111" y="11716"/>
                  <a:pt x="25314" y="11621"/>
                </a:cubicBezTo>
                <a:cubicBezTo>
                  <a:pt x="25683" y="11478"/>
                  <a:pt x="25754" y="11168"/>
                  <a:pt x="25433" y="10895"/>
                </a:cubicBezTo>
                <a:cubicBezTo>
                  <a:pt x="25183" y="10668"/>
                  <a:pt x="24885" y="10514"/>
                  <a:pt x="24611" y="10311"/>
                </a:cubicBezTo>
                <a:cubicBezTo>
                  <a:pt x="24004" y="9835"/>
                  <a:pt x="23337" y="9644"/>
                  <a:pt x="22599" y="9883"/>
                </a:cubicBezTo>
                <a:cubicBezTo>
                  <a:pt x="22385" y="9954"/>
                  <a:pt x="22254" y="9859"/>
                  <a:pt x="22111" y="9740"/>
                </a:cubicBezTo>
                <a:cubicBezTo>
                  <a:pt x="22099" y="9382"/>
                  <a:pt x="22396" y="9240"/>
                  <a:pt x="22611" y="9061"/>
                </a:cubicBezTo>
                <a:cubicBezTo>
                  <a:pt x="22623" y="8930"/>
                  <a:pt x="22635" y="8823"/>
                  <a:pt x="22670" y="8704"/>
                </a:cubicBezTo>
                <a:cubicBezTo>
                  <a:pt x="22777" y="8382"/>
                  <a:pt x="22623" y="8156"/>
                  <a:pt x="22396" y="7930"/>
                </a:cubicBezTo>
                <a:cubicBezTo>
                  <a:pt x="22111" y="7632"/>
                  <a:pt x="21742" y="7513"/>
                  <a:pt x="21373" y="7442"/>
                </a:cubicBezTo>
                <a:cubicBezTo>
                  <a:pt x="20789" y="7323"/>
                  <a:pt x="20194" y="7263"/>
                  <a:pt x="19718" y="7739"/>
                </a:cubicBezTo>
                <a:cubicBezTo>
                  <a:pt x="19682" y="7787"/>
                  <a:pt x="19622" y="7847"/>
                  <a:pt x="19563" y="7847"/>
                </a:cubicBezTo>
                <a:cubicBezTo>
                  <a:pt x="19468" y="7847"/>
                  <a:pt x="19348" y="7847"/>
                  <a:pt x="19301" y="7787"/>
                </a:cubicBezTo>
                <a:cubicBezTo>
                  <a:pt x="19229" y="7716"/>
                  <a:pt x="19206" y="7597"/>
                  <a:pt x="19170" y="7489"/>
                </a:cubicBezTo>
                <a:cubicBezTo>
                  <a:pt x="19158" y="7442"/>
                  <a:pt x="19229" y="7370"/>
                  <a:pt x="19253" y="7311"/>
                </a:cubicBezTo>
                <a:cubicBezTo>
                  <a:pt x="19539" y="6680"/>
                  <a:pt x="19348" y="6013"/>
                  <a:pt x="18777" y="5751"/>
                </a:cubicBezTo>
                <a:cubicBezTo>
                  <a:pt x="17944" y="5358"/>
                  <a:pt x="17098" y="5251"/>
                  <a:pt x="16265" y="5763"/>
                </a:cubicBezTo>
                <a:cubicBezTo>
                  <a:pt x="15967" y="5942"/>
                  <a:pt x="15789" y="5870"/>
                  <a:pt x="15717" y="5549"/>
                </a:cubicBezTo>
                <a:cubicBezTo>
                  <a:pt x="15681" y="5406"/>
                  <a:pt x="15681" y="5239"/>
                  <a:pt x="15681" y="5072"/>
                </a:cubicBezTo>
                <a:cubicBezTo>
                  <a:pt x="15681" y="4941"/>
                  <a:pt x="15729" y="4799"/>
                  <a:pt x="15681" y="4680"/>
                </a:cubicBezTo>
                <a:cubicBezTo>
                  <a:pt x="15491" y="4025"/>
                  <a:pt x="15467" y="3322"/>
                  <a:pt x="15027" y="2751"/>
                </a:cubicBezTo>
                <a:cubicBezTo>
                  <a:pt x="14967" y="2667"/>
                  <a:pt x="14943" y="2548"/>
                  <a:pt x="14884" y="2453"/>
                </a:cubicBezTo>
                <a:cubicBezTo>
                  <a:pt x="14812" y="2334"/>
                  <a:pt x="14729" y="2215"/>
                  <a:pt x="14646" y="2132"/>
                </a:cubicBezTo>
                <a:cubicBezTo>
                  <a:pt x="14431" y="1917"/>
                  <a:pt x="14217" y="1727"/>
                  <a:pt x="13991" y="1536"/>
                </a:cubicBezTo>
                <a:cubicBezTo>
                  <a:pt x="13288" y="941"/>
                  <a:pt x="12467" y="715"/>
                  <a:pt x="11598" y="846"/>
                </a:cubicBezTo>
                <a:cubicBezTo>
                  <a:pt x="10847" y="965"/>
                  <a:pt x="10252" y="1370"/>
                  <a:pt x="9788" y="1965"/>
                </a:cubicBezTo>
                <a:cubicBezTo>
                  <a:pt x="9466" y="2382"/>
                  <a:pt x="9288" y="2870"/>
                  <a:pt x="9050" y="3322"/>
                </a:cubicBezTo>
                <a:cubicBezTo>
                  <a:pt x="8704" y="3977"/>
                  <a:pt x="8740" y="4656"/>
                  <a:pt x="8859" y="5358"/>
                </a:cubicBezTo>
                <a:cubicBezTo>
                  <a:pt x="9121" y="5692"/>
                  <a:pt x="8919" y="6013"/>
                  <a:pt x="8919" y="6358"/>
                </a:cubicBezTo>
                <a:cubicBezTo>
                  <a:pt x="8609" y="6382"/>
                  <a:pt x="8383" y="6299"/>
                  <a:pt x="8169" y="6144"/>
                </a:cubicBezTo>
                <a:cubicBezTo>
                  <a:pt x="8014" y="6025"/>
                  <a:pt x="7859" y="5894"/>
                  <a:pt x="7680" y="5775"/>
                </a:cubicBezTo>
                <a:cubicBezTo>
                  <a:pt x="7323" y="5537"/>
                  <a:pt x="6954" y="5418"/>
                  <a:pt x="6525" y="5537"/>
                </a:cubicBezTo>
                <a:cubicBezTo>
                  <a:pt x="6335" y="5584"/>
                  <a:pt x="6204" y="5692"/>
                  <a:pt x="6133" y="5882"/>
                </a:cubicBezTo>
                <a:cubicBezTo>
                  <a:pt x="5954" y="6370"/>
                  <a:pt x="5906" y="6846"/>
                  <a:pt x="6109" y="7335"/>
                </a:cubicBezTo>
                <a:cubicBezTo>
                  <a:pt x="6133" y="7477"/>
                  <a:pt x="6192" y="7608"/>
                  <a:pt x="6252" y="7751"/>
                </a:cubicBezTo>
                <a:close/>
              </a:path>
            </a:pathLst>
          </a:custGeom>
          <a:solidFill>
            <a:srgbClr val="6C0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37" name="Google Shape;137;p2"/>
          <p:cNvGrpSpPr/>
          <p:nvPr/>
        </p:nvGrpSpPr>
        <p:grpSpPr>
          <a:xfrm>
            <a:off x="9426471" y="1774057"/>
            <a:ext cx="1464085" cy="1383450"/>
            <a:chOff x="6256718" y="405594"/>
            <a:chExt cx="1534358" cy="1191704"/>
          </a:xfrm>
        </p:grpSpPr>
        <p:sp>
          <p:nvSpPr>
            <p:cNvPr id="138" name="Google Shape;138;p2"/>
            <p:cNvSpPr/>
            <p:nvPr/>
          </p:nvSpPr>
          <p:spPr>
            <a:xfrm>
              <a:off x="6807617" y="417543"/>
              <a:ext cx="584320" cy="414447"/>
            </a:xfrm>
            <a:custGeom>
              <a:avLst/>
              <a:gdLst/>
              <a:ahLst/>
              <a:cxnLst/>
              <a:rect l="l" t="t" r="r" b="b"/>
              <a:pathLst>
                <a:path w="16872" h="11967" extrusionOk="0">
                  <a:moveTo>
                    <a:pt x="9906" y="11895"/>
                  </a:moveTo>
                  <a:cubicBezTo>
                    <a:pt x="9359" y="11967"/>
                    <a:pt x="8858" y="11800"/>
                    <a:pt x="8358" y="11764"/>
                  </a:cubicBezTo>
                  <a:cubicBezTo>
                    <a:pt x="7965" y="11717"/>
                    <a:pt x="7549" y="11645"/>
                    <a:pt x="7144" y="11586"/>
                  </a:cubicBezTo>
                  <a:cubicBezTo>
                    <a:pt x="7013" y="11562"/>
                    <a:pt x="6882" y="11538"/>
                    <a:pt x="6751" y="11502"/>
                  </a:cubicBezTo>
                  <a:cubicBezTo>
                    <a:pt x="6322" y="11431"/>
                    <a:pt x="5894" y="11383"/>
                    <a:pt x="5477" y="11300"/>
                  </a:cubicBezTo>
                  <a:cubicBezTo>
                    <a:pt x="5060" y="11205"/>
                    <a:pt x="4644" y="11086"/>
                    <a:pt x="4227" y="10967"/>
                  </a:cubicBezTo>
                  <a:cubicBezTo>
                    <a:pt x="4132" y="10943"/>
                    <a:pt x="4048" y="10883"/>
                    <a:pt x="3953" y="10871"/>
                  </a:cubicBezTo>
                  <a:cubicBezTo>
                    <a:pt x="3465" y="10824"/>
                    <a:pt x="3024" y="10645"/>
                    <a:pt x="2548" y="10538"/>
                  </a:cubicBezTo>
                  <a:cubicBezTo>
                    <a:pt x="2286" y="10490"/>
                    <a:pt x="2024" y="10514"/>
                    <a:pt x="1750" y="10466"/>
                  </a:cubicBezTo>
                  <a:cubicBezTo>
                    <a:pt x="1215" y="10371"/>
                    <a:pt x="679" y="10276"/>
                    <a:pt x="167" y="10169"/>
                  </a:cubicBezTo>
                  <a:cubicBezTo>
                    <a:pt x="119" y="10157"/>
                    <a:pt x="72" y="10121"/>
                    <a:pt x="24" y="10097"/>
                  </a:cubicBezTo>
                  <a:cubicBezTo>
                    <a:pt x="0" y="9954"/>
                    <a:pt x="72" y="9895"/>
                    <a:pt x="167" y="9871"/>
                  </a:cubicBezTo>
                  <a:cubicBezTo>
                    <a:pt x="596" y="9752"/>
                    <a:pt x="905" y="9419"/>
                    <a:pt x="1298" y="9240"/>
                  </a:cubicBezTo>
                  <a:cubicBezTo>
                    <a:pt x="1477" y="9157"/>
                    <a:pt x="1655" y="9038"/>
                    <a:pt x="1834" y="8942"/>
                  </a:cubicBezTo>
                  <a:cubicBezTo>
                    <a:pt x="2036" y="8847"/>
                    <a:pt x="2227" y="8740"/>
                    <a:pt x="2405" y="8609"/>
                  </a:cubicBezTo>
                  <a:cubicBezTo>
                    <a:pt x="2608" y="8454"/>
                    <a:pt x="2822" y="8371"/>
                    <a:pt x="3036" y="8228"/>
                  </a:cubicBezTo>
                  <a:cubicBezTo>
                    <a:pt x="3536" y="7919"/>
                    <a:pt x="4060" y="7621"/>
                    <a:pt x="4536" y="7252"/>
                  </a:cubicBezTo>
                  <a:cubicBezTo>
                    <a:pt x="5060" y="6847"/>
                    <a:pt x="5596" y="6478"/>
                    <a:pt x="6144" y="6109"/>
                  </a:cubicBezTo>
                  <a:cubicBezTo>
                    <a:pt x="6894" y="5585"/>
                    <a:pt x="7680" y="5097"/>
                    <a:pt x="8466" y="4632"/>
                  </a:cubicBezTo>
                  <a:cubicBezTo>
                    <a:pt x="8573" y="4573"/>
                    <a:pt x="8692" y="4537"/>
                    <a:pt x="8763" y="4466"/>
                  </a:cubicBezTo>
                  <a:cubicBezTo>
                    <a:pt x="9168" y="4049"/>
                    <a:pt x="9704" y="3847"/>
                    <a:pt x="10168" y="3549"/>
                  </a:cubicBezTo>
                  <a:cubicBezTo>
                    <a:pt x="10549" y="3287"/>
                    <a:pt x="10918" y="2989"/>
                    <a:pt x="11323" y="2751"/>
                  </a:cubicBezTo>
                  <a:cubicBezTo>
                    <a:pt x="11752" y="2501"/>
                    <a:pt x="12133" y="2132"/>
                    <a:pt x="12633" y="1977"/>
                  </a:cubicBezTo>
                  <a:cubicBezTo>
                    <a:pt x="12704" y="1965"/>
                    <a:pt x="12764" y="1906"/>
                    <a:pt x="12823" y="1858"/>
                  </a:cubicBezTo>
                  <a:cubicBezTo>
                    <a:pt x="13430" y="1489"/>
                    <a:pt x="14014" y="1084"/>
                    <a:pt x="14657" y="751"/>
                  </a:cubicBezTo>
                  <a:cubicBezTo>
                    <a:pt x="15252" y="430"/>
                    <a:pt x="15836" y="60"/>
                    <a:pt x="16550" y="1"/>
                  </a:cubicBezTo>
                  <a:cubicBezTo>
                    <a:pt x="16812" y="239"/>
                    <a:pt x="16871" y="513"/>
                    <a:pt x="16764" y="870"/>
                  </a:cubicBezTo>
                  <a:cubicBezTo>
                    <a:pt x="16586" y="1465"/>
                    <a:pt x="16240" y="1942"/>
                    <a:pt x="15907" y="2442"/>
                  </a:cubicBezTo>
                  <a:cubicBezTo>
                    <a:pt x="15490" y="3085"/>
                    <a:pt x="15074" y="3739"/>
                    <a:pt x="14669" y="4394"/>
                  </a:cubicBezTo>
                  <a:cubicBezTo>
                    <a:pt x="14657" y="4406"/>
                    <a:pt x="14657" y="4442"/>
                    <a:pt x="14645" y="4442"/>
                  </a:cubicBezTo>
                  <a:cubicBezTo>
                    <a:pt x="14300" y="4751"/>
                    <a:pt x="14121" y="5168"/>
                    <a:pt x="13859" y="5525"/>
                  </a:cubicBezTo>
                  <a:cubicBezTo>
                    <a:pt x="13561" y="5906"/>
                    <a:pt x="13299" y="6323"/>
                    <a:pt x="13049" y="6740"/>
                  </a:cubicBezTo>
                  <a:cubicBezTo>
                    <a:pt x="12811" y="7145"/>
                    <a:pt x="12537" y="7538"/>
                    <a:pt x="12287" y="7919"/>
                  </a:cubicBezTo>
                  <a:cubicBezTo>
                    <a:pt x="11692" y="8823"/>
                    <a:pt x="11097" y="9752"/>
                    <a:pt x="10561" y="10693"/>
                  </a:cubicBezTo>
                  <a:cubicBezTo>
                    <a:pt x="10430" y="10931"/>
                    <a:pt x="10168" y="11121"/>
                    <a:pt x="10263" y="11443"/>
                  </a:cubicBezTo>
                  <a:cubicBezTo>
                    <a:pt x="10121" y="11609"/>
                    <a:pt x="10013" y="11740"/>
                    <a:pt x="9906" y="11895"/>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9" name="Google Shape;139;p2"/>
            <p:cNvSpPr/>
            <p:nvPr/>
          </p:nvSpPr>
          <p:spPr>
            <a:xfrm>
              <a:off x="7177076" y="1194419"/>
              <a:ext cx="25178" cy="76711"/>
            </a:xfrm>
            <a:custGeom>
              <a:avLst/>
              <a:gdLst/>
              <a:ahLst/>
              <a:cxnLst/>
              <a:rect l="l" t="t" r="r" b="b"/>
              <a:pathLst>
                <a:path w="727" h="2215" extrusionOk="0">
                  <a:moveTo>
                    <a:pt x="524" y="2215"/>
                  </a:moveTo>
                  <a:cubicBezTo>
                    <a:pt x="298" y="1905"/>
                    <a:pt x="393" y="1512"/>
                    <a:pt x="286" y="1179"/>
                  </a:cubicBezTo>
                  <a:cubicBezTo>
                    <a:pt x="179" y="822"/>
                    <a:pt x="107" y="465"/>
                    <a:pt x="0" y="60"/>
                  </a:cubicBezTo>
                  <a:cubicBezTo>
                    <a:pt x="72" y="48"/>
                    <a:pt x="155" y="0"/>
                    <a:pt x="215" y="12"/>
                  </a:cubicBezTo>
                  <a:cubicBezTo>
                    <a:pt x="405" y="60"/>
                    <a:pt x="548" y="167"/>
                    <a:pt x="643" y="346"/>
                  </a:cubicBezTo>
                  <a:cubicBezTo>
                    <a:pt x="691" y="441"/>
                    <a:pt x="726" y="548"/>
                    <a:pt x="726" y="667"/>
                  </a:cubicBezTo>
                  <a:cubicBezTo>
                    <a:pt x="726" y="1131"/>
                    <a:pt x="703" y="1584"/>
                    <a:pt x="691" y="2048"/>
                  </a:cubicBezTo>
                  <a:cubicBezTo>
                    <a:pt x="691" y="2108"/>
                    <a:pt x="667" y="2203"/>
                    <a:pt x="524" y="2215"/>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0" name="Google Shape;140;p2"/>
            <p:cNvSpPr/>
            <p:nvPr/>
          </p:nvSpPr>
          <p:spPr>
            <a:xfrm>
              <a:off x="7220367" y="1360170"/>
              <a:ext cx="13645" cy="49524"/>
            </a:xfrm>
            <a:custGeom>
              <a:avLst/>
              <a:gdLst/>
              <a:ahLst/>
              <a:cxnLst/>
              <a:rect l="l" t="t" r="r" b="b"/>
              <a:pathLst>
                <a:path w="394" h="1430" extrusionOk="0">
                  <a:moveTo>
                    <a:pt x="358" y="1429"/>
                  </a:moveTo>
                  <a:cubicBezTo>
                    <a:pt x="155" y="929"/>
                    <a:pt x="12" y="501"/>
                    <a:pt x="0" y="1"/>
                  </a:cubicBezTo>
                  <a:cubicBezTo>
                    <a:pt x="334" y="334"/>
                    <a:pt x="393" y="524"/>
                    <a:pt x="358" y="1429"/>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1" name="Google Shape;141;p2"/>
            <p:cNvSpPr/>
            <p:nvPr/>
          </p:nvSpPr>
          <p:spPr>
            <a:xfrm>
              <a:off x="7224904" y="706620"/>
              <a:ext cx="21888" cy="36295"/>
            </a:xfrm>
            <a:custGeom>
              <a:avLst/>
              <a:gdLst/>
              <a:ahLst/>
              <a:cxnLst/>
              <a:rect l="l" t="t" r="r" b="b"/>
              <a:pathLst>
                <a:path w="632" h="1048" extrusionOk="0">
                  <a:moveTo>
                    <a:pt x="0" y="1048"/>
                  </a:moveTo>
                  <a:cubicBezTo>
                    <a:pt x="107" y="643"/>
                    <a:pt x="346" y="334"/>
                    <a:pt x="596" y="0"/>
                  </a:cubicBezTo>
                  <a:cubicBezTo>
                    <a:pt x="596" y="84"/>
                    <a:pt x="631" y="167"/>
                    <a:pt x="596" y="226"/>
                  </a:cubicBezTo>
                  <a:cubicBezTo>
                    <a:pt x="453" y="524"/>
                    <a:pt x="358" y="881"/>
                    <a:pt x="0" y="104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2" name="Google Shape;142;p2"/>
            <p:cNvSpPr/>
            <p:nvPr/>
          </p:nvSpPr>
          <p:spPr>
            <a:xfrm>
              <a:off x="7319728" y="577960"/>
              <a:ext cx="10355" cy="12398"/>
            </a:xfrm>
            <a:custGeom>
              <a:avLst/>
              <a:gdLst/>
              <a:ahLst/>
              <a:cxnLst/>
              <a:rect l="l" t="t" r="r" b="b"/>
              <a:pathLst>
                <a:path w="299" h="358" extrusionOk="0">
                  <a:moveTo>
                    <a:pt x="298" y="24"/>
                  </a:moveTo>
                  <a:cubicBezTo>
                    <a:pt x="298" y="191"/>
                    <a:pt x="263" y="322"/>
                    <a:pt x="1" y="358"/>
                  </a:cubicBezTo>
                  <a:cubicBezTo>
                    <a:pt x="60" y="262"/>
                    <a:pt x="72" y="203"/>
                    <a:pt x="120" y="143"/>
                  </a:cubicBezTo>
                  <a:cubicBezTo>
                    <a:pt x="167" y="84"/>
                    <a:pt x="227" y="48"/>
                    <a:pt x="27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3" name="Google Shape;143;p2"/>
            <p:cNvSpPr/>
            <p:nvPr/>
          </p:nvSpPr>
          <p:spPr>
            <a:xfrm>
              <a:off x="7329633" y="566428"/>
              <a:ext cx="8693" cy="12398"/>
            </a:xfrm>
            <a:custGeom>
              <a:avLst/>
              <a:gdLst/>
              <a:ahLst/>
              <a:cxnLst/>
              <a:rect l="l" t="t" r="r" b="b"/>
              <a:pathLst>
                <a:path w="251" h="358" extrusionOk="0">
                  <a:moveTo>
                    <a:pt x="1" y="333"/>
                  </a:moveTo>
                  <a:cubicBezTo>
                    <a:pt x="48" y="238"/>
                    <a:pt x="108" y="155"/>
                    <a:pt x="179" y="0"/>
                  </a:cubicBezTo>
                  <a:cubicBezTo>
                    <a:pt x="251" y="226"/>
                    <a:pt x="179" y="322"/>
                    <a:pt x="36" y="35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4" name="Google Shape;144;p2"/>
            <p:cNvSpPr/>
            <p:nvPr/>
          </p:nvSpPr>
          <p:spPr>
            <a:xfrm>
              <a:off x="6256718" y="405594"/>
              <a:ext cx="1534358" cy="1191704"/>
            </a:xfrm>
            <a:custGeom>
              <a:avLst/>
              <a:gdLst/>
              <a:ahLst/>
              <a:cxnLst/>
              <a:rect l="l" t="t" r="r" b="b"/>
              <a:pathLst>
                <a:path w="44304" h="34410" extrusionOk="0">
                  <a:moveTo>
                    <a:pt x="27599" y="26909"/>
                  </a:moveTo>
                  <a:cubicBezTo>
                    <a:pt x="27647" y="26944"/>
                    <a:pt x="27682" y="26968"/>
                    <a:pt x="27718" y="26968"/>
                  </a:cubicBezTo>
                  <a:cubicBezTo>
                    <a:pt x="28433" y="27135"/>
                    <a:pt x="28623" y="27694"/>
                    <a:pt x="28754" y="28314"/>
                  </a:cubicBezTo>
                  <a:cubicBezTo>
                    <a:pt x="28778" y="28492"/>
                    <a:pt x="28790" y="28683"/>
                    <a:pt x="28814" y="28873"/>
                  </a:cubicBezTo>
                  <a:cubicBezTo>
                    <a:pt x="28873" y="29349"/>
                    <a:pt x="28814" y="29814"/>
                    <a:pt x="28635" y="30266"/>
                  </a:cubicBezTo>
                  <a:cubicBezTo>
                    <a:pt x="28587" y="30361"/>
                    <a:pt x="28552" y="30481"/>
                    <a:pt x="28587" y="30588"/>
                  </a:cubicBezTo>
                  <a:cubicBezTo>
                    <a:pt x="28671" y="30945"/>
                    <a:pt x="28718" y="31314"/>
                    <a:pt x="28814" y="31695"/>
                  </a:cubicBezTo>
                  <a:cubicBezTo>
                    <a:pt x="28968" y="32302"/>
                    <a:pt x="29016" y="32909"/>
                    <a:pt x="28956" y="33529"/>
                  </a:cubicBezTo>
                  <a:cubicBezTo>
                    <a:pt x="28909" y="33933"/>
                    <a:pt x="28647" y="34207"/>
                    <a:pt x="28314" y="34410"/>
                  </a:cubicBezTo>
                  <a:cubicBezTo>
                    <a:pt x="27682" y="34231"/>
                    <a:pt x="27159" y="33910"/>
                    <a:pt x="26706" y="33433"/>
                  </a:cubicBezTo>
                  <a:cubicBezTo>
                    <a:pt x="26278" y="32981"/>
                    <a:pt x="25873" y="32517"/>
                    <a:pt x="25432" y="32100"/>
                  </a:cubicBezTo>
                  <a:cubicBezTo>
                    <a:pt x="24765" y="31469"/>
                    <a:pt x="24146" y="30778"/>
                    <a:pt x="23551" y="30076"/>
                  </a:cubicBezTo>
                  <a:cubicBezTo>
                    <a:pt x="22896" y="29302"/>
                    <a:pt x="22301" y="28504"/>
                    <a:pt x="21646" y="27718"/>
                  </a:cubicBezTo>
                  <a:cubicBezTo>
                    <a:pt x="21456" y="27492"/>
                    <a:pt x="21205" y="27373"/>
                    <a:pt x="21027" y="27147"/>
                  </a:cubicBezTo>
                  <a:cubicBezTo>
                    <a:pt x="20860" y="26944"/>
                    <a:pt x="20789" y="26659"/>
                    <a:pt x="20610" y="26480"/>
                  </a:cubicBezTo>
                  <a:cubicBezTo>
                    <a:pt x="20158" y="26016"/>
                    <a:pt x="19824" y="25480"/>
                    <a:pt x="19431" y="24980"/>
                  </a:cubicBezTo>
                  <a:cubicBezTo>
                    <a:pt x="19408" y="24944"/>
                    <a:pt x="19384" y="24920"/>
                    <a:pt x="19372" y="24885"/>
                  </a:cubicBezTo>
                  <a:cubicBezTo>
                    <a:pt x="19241" y="24647"/>
                    <a:pt x="18943" y="24539"/>
                    <a:pt x="18836" y="24242"/>
                  </a:cubicBezTo>
                  <a:cubicBezTo>
                    <a:pt x="18753" y="23992"/>
                    <a:pt x="18598" y="23742"/>
                    <a:pt x="18431" y="23515"/>
                  </a:cubicBezTo>
                  <a:cubicBezTo>
                    <a:pt x="18253" y="23277"/>
                    <a:pt x="18050" y="23075"/>
                    <a:pt x="17860" y="22837"/>
                  </a:cubicBezTo>
                  <a:cubicBezTo>
                    <a:pt x="17753" y="22718"/>
                    <a:pt x="17657" y="22611"/>
                    <a:pt x="17586" y="22480"/>
                  </a:cubicBezTo>
                  <a:cubicBezTo>
                    <a:pt x="17300" y="21956"/>
                    <a:pt x="16884" y="21551"/>
                    <a:pt x="16491" y="21134"/>
                  </a:cubicBezTo>
                  <a:cubicBezTo>
                    <a:pt x="16217" y="20848"/>
                    <a:pt x="15979" y="20539"/>
                    <a:pt x="15729" y="20229"/>
                  </a:cubicBezTo>
                  <a:cubicBezTo>
                    <a:pt x="15383" y="19813"/>
                    <a:pt x="15014" y="19408"/>
                    <a:pt x="14776" y="18908"/>
                  </a:cubicBezTo>
                  <a:cubicBezTo>
                    <a:pt x="14740" y="18848"/>
                    <a:pt x="14669" y="18801"/>
                    <a:pt x="14598" y="18789"/>
                  </a:cubicBezTo>
                  <a:cubicBezTo>
                    <a:pt x="14359" y="18705"/>
                    <a:pt x="14121" y="18646"/>
                    <a:pt x="13883" y="18610"/>
                  </a:cubicBezTo>
                  <a:cubicBezTo>
                    <a:pt x="13216" y="18491"/>
                    <a:pt x="12538" y="18396"/>
                    <a:pt x="11883" y="18277"/>
                  </a:cubicBezTo>
                  <a:cubicBezTo>
                    <a:pt x="11371" y="18193"/>
                    <a:pt x="10859" y="18074"/>
                    <a:pt x="10335" y="17979"/>
                  </a:cubicBezTo>
                  <a:cubicBezTo>
                    <a:pt x="9728" y="17860"/>
                    <a:pt x="9121" y="17777"/>
                    <a:pt x="8513" y="17658"/>
                  </a:cubicBezTo>
                  <a:cubicBezTo>
                    <a:pt x="8037" y="17562"/>
                    <a:pt x="7537" y="17455"/>
                    <a:pt x="7085" y="17324"/>
                  </a:cubicBezTo>
                  <a:cubicBezTo>
                    <a:pt x="6442" y="17134"/>
                    <a:pt x="5787" y="17062"/>
                    <a:pt x="5144" y="16907"/>
                  </a:cubicBezTo>
                  <a:cubicBezTo>
                    <a:pt x="5037" y="16884"/>
                    <a:pt x="4906" y="16884"/>
                    <a:pt x="4822" y="16836"/>
                  </a:cubicBezTo>
                  <a:cubicBezTo>
                    <a:pt x="4299" y="16586"/>
                    <a:pt x="3775" y="16312"/>
                    <a:pt x="3251" y="16062"/>
                  </a:cubicBezTo>
                  <a:cubicBezTo>
                    <a:pt x="2584" y="15729"/>
                    <a:pt x="2096" y="15169"/>
                    <a:pt x="1513" y="14717"/>
                  </a:cubicBezTo>
                  <a:cubicBezTo>
                    <a:pt x="1310" y="14574"/>
                    <a:pt x="1155" y="14336"/>
                    <a:pt x="1012" y="14121"/>
                  </a:cubicBezTo>
                  <a:cubicBezTo>
                    <a:pt x="679" y="13633"/>
                    <a:pt x="310" y="13157"/>
                    <a:pt x="143" y="12562"/>
                  </a:cubicBezTo>
                  <a:cubicBezTo>
                    <a:pt x="0" y="12038"/>
                    <a:pt x="60" y="11585"/>
                    <a:pt x="417" y="11133"/>
                  </a:cubicBezTo>
                  <a:cubicBezTo>
                    <a:pt x="691" y="10788"/>
                    <a:pt x="1024" y="10526"/>
                    <a:pt x="1453" y="10407"/>
                  </a:cubicBezTo>
                  <a:cubicBezTo>
                    <a:pt x="1822" y="10299"/>
                    <a:pt x="2203" y="10180"/>
                    <a:pt x="2596" y="10169"/>
                  </a:cubicBezTo>
                  <a:cubicBezTo>
                    <a:pt x="3298" y="10133"/>
                    <a:pt x="3989" y="10049"/>
                    <a:pt x="4668" y="9990"/>
                  </a:cubicBezTo>
                  <a:cubicBezTo>
                    <a:pt x="4906" y="9978"/>
                    <a:pt x="5156" y="9954"/>
                    <a:pt x="5394" y="9954"/>
                  </a:cubicBezTo>
                  <a:cubicBezTo>
                    <a:pt x="5715" y="9942"/>
                    <a:pt x="6037" y="9942"/>
                    <a:pt x="6346" y="9942"/>
                  </a:cubicBezTo>
                  <a:cubicBezTo>
                    <a:pt x="6585" y="9942"/>
                    <a:pt x="6847" y="9954"/>
                    <a:pt x="7085" y="9954"/>
                  </a:cubicBezTo>
                  <a:cubicBezTo>
                    <a:pt x="7537" y="9954"/>
                    <a:pt x="8013" y="9954"/>
                    <a:pt x="8478" y="9978"/>
                  </a:cubicBezTo>
                  <a:cubicBezTo>
                    <a:pt x="8942" y="9990"/>
                    <a:pt x="9418" y="10038"/>
                    <a:pt x="9883" y="10061"/>
                  </a:cubicBezTo>
                  <a:cubicBezTo>
                    <a:pt x="9954" y="10061"/>
                    <a:pt x="10026" y="10061"/>
                    <a:pt x="10097" y="10049"/>
                  </a:cubicBezTo>
                  <a:cubicBezTo>
                    <a:pt x="10180" y="10038"/>
                    <a:pt x="10264" y="9990"/>
                    <a:pt x="10323" y="10014"/>
                  </a:cubicBezTo>
                  <a:cubicBezTo>
                    <a:pt x="10776" y="10192"/>
                    <a:pt x="11252" y="10073"/>
                    <a:pt x="11704" y="10180"/>
                  </a:cubicBezTo>
                  <a:cubicBezTo>
                    <a:pt x="12121" y="10276"/>
                    <a:pt x="12573" y="10276"/>
                    <a:pt x="13002" y="10311"/>
                  </a:cubicBezTo>
                  <a:cubicBezTo>
                    <a:pt x="13240" y="10347"/>
                    <a:pt x="13490" y="10335"/>
                    <a:pt x="13728" y="10395"/>
                  </a:cubicBezTo>
                  <a:cubicBezTo>
                    <a:pt x="14288" y="10514"/>
                    <a:pt x="14788" y="10347"/>
                    <a:pt x="15252" y="10109"/>
                  </a:cubicBezTo>
                  <a:cubicBezTo>
                    <a:pt x="15562" y="9942"/>
                    <a:pt x="15848" y="9716"/>
                    <a:pt x="16145" y="9514"/>
                  </a:cubicBezTo>
                  <a:cubicBezTo>
                    <a:pt x="16753" y="9097"/>
                    <a:pt x="17360" y="8704"/>
                    <a:pt x="18050" y="8430"/>
                  </a:cubicBezTo>
                  <a:cubicBezTo>
                    <a:pt x="18157" y="8383"/>
                    <a:pt x="18253" y="8323"/>
                    <a:pt x="18336" y="8252"/>
                  </a:cubicBezTo>
                  <a:cubicBezTo>
                    <a:pt x="18753" y="7835"/>
                    <a:pt x="19253" y="7549"/>
                    <a:pt x="19777" y="7263"/>
                  </a:cubicBezTo>
                  <a:cubicBezTo>
                    <a:pt x="20039" y="7121"/>
                    <a:pt x="20265" y="6859"/>
                    <a:pt x="20503" y="6656"/>
                  </a:cubicBezTo>
                  <a:cubicBezTo>
                    <a:pt x="20658" y="6501"/>
                    <a:pt x="20801" y="6370"/>
                    <a:pt x="21015" y="6311"/>
                  </a:cubicBezTo>
                  <a:cubicBezTo>
                    <a:pt x="21134" y="6263"/>
                    <a:pt x="21229" y="6180"/>
                    <a:pt x="21336" y="6109"/>
                  </a:cubicBezTo>
                  <a:cubicBezTo>
                    <a:pt x="21563" y="5954"/>
                    <a:pt x="21741" y="5763"/>
                    <a:pt x="22003" y="5692"/>
                  </a:cubicBezTo>
                  <a:cubicBezTo>
                    <a:pt x="22408" y="5251"/>
                    <a:pt x="23039" y="5132"/>
                    <a:pt x="23420" y="4680"/>
                  </a:cubicBezTo>
                  <a:cubicBezTo>
                    <a:pt x="23480" y="4585"/>
                    <a:pt x="23599" y="4525"/>
                    <a:pt x="23706" y="4501"/>
                  </a:cubicBezTo>
                  <a:cubicBezTo>
                    <a:pt x="23992" y="4442"/>
                    <a:pt x="24230" y="4275"/>
                    <a:pt x="24468" y="4120"/>
                  </a:cubicBezTo>
                  <a:cubicBezTo>
                    <a:pt x="24980" y="3787"/>
                    <a:pt x="25551" y="3513"/>
                    <a:pt x="26039" y="3144"/>
                  </a:cubicBezTo>
                  <a:cubicBezTo>
                    <a:pt x="26516" y="2775"/>
                    <a:pt x="27051" y="2501"/>
                    <a:pt x="27563" y="2191"/>
                  </a:cubicBezTo>
                  <a:cubicBezTo>
                    <a:pt x="28040" y="1894"/>
                    <a:pt x="28516" y="1560"/>
                    <a:pt x="29064" y="1417"/>
                  </a:cubicBezTo>
                  <a:cubicBezTo>
                    <a:pt x="29206" y="1370"/>
                    <a:pt x="29349" y="1310"/>
                    <a:pt x="29468" y="1227"/>
                  </a:cubicBezTo>
                  <a:cubicBezTo>
                    <a:pt x="29968" y="870"/>
                    <a:pt x="30564" y="667"/>
                    <a:pt x="31100" y="358"/>
                  </a:cubicBezTo>
                  <a:cubicBezTo>
                    <a:pt x="31588" y="60"/>
                    <a:pt x="32124" y="48"/>
                    <a:pt x="32683" y="1"/>
                  </a:cubicBezTo>
                  <a:cubicBezTo>
                    <a:pt x="32743" y="1"/>
                    <a:pt x="32826" y="48"/>
                    <a:pt x="32874" y="108"/>
                  </a:cubicBezTo>
                  <a:cubicBezTo>
                    <a:pt x="33076" y="453"/>
                    <a:pt x="33231" y="786"/>
                    <a:pt x="33076" y="1227"/>
                  </a:cubicBezTo>
                  <a:cubicBezTo>
                    <a:pt x="32874" y="1798"/>
                    <a:pt x="32647" y="2370"/>
                    <a:pt x="32290" y="2894"/>
                  </a:cubicBezTo>
                  <a:cubicBezTo>
                    <a:pt x="32004" y="3287"/>
                    <a:pt x="31814" y="3739"/>
                    <a:pt x="31564" y="4204"/>
                  </a:cubicBezTo>
                  <a:cubicBezTo>
                    <a:pt x="31588" y="4346"/>
                    <a:pt x="31647" y="4537"/>
                    <a:pt x="31683" y="4715"/>
                  </a:cubicBezTo>
                  <a:cubicBezTo>
                    <a:pt x="31731" y="4954"/>
                    <a:pt x="31695" y="5168"/>
                    <a:pt x="31528" y="5358"/>
                  </a:cubicBezTo>
                  <a:cubicBezTo>
                    <a:pt x="31254" y="5692"/>
                    <a:pt x="30981" y="6025"/>
                    <a:pt x="30695" y="6359"/>
                  </a:cubicBezTo>
                  <a:cubicBezTo>
                    <a:pt x="30504" y="6585"/>
                    <a:pt x="30242" y="6668"/>
                    <a:pt x="29909" y="6656"/>
                  </a:cubicBezTo>
                  <a:cubicBezTo>
                    <a:pt x="29611" y="7085"/>
                    <a:pt x="29326" y="7537"/>
                    <a:pt x="29028" y="7978"/>
                  </a:cubicBezTo>
                  <a:cubicBezTo>
                    <a:pt x="29076" y="8216"/>
                    <a:pt x="29123" y="8454"/>
                    <a:pt x="29147" y="8692"/>
                  </a:cubicBezTo>
                  <a:cubicBezTo>
                    <a:pt x="29171" y="8752"/>
                    <a:pt x="29147" y="8811"/>
                    <a:pt x="29147" y="8859"/>
                  </a:cubicBezTo>
                  <a:cubicBezTo>
                    <a:pt x="29028" y="9347"/>
                    <a:pt x="28992" y="9871"/>
                    <a:pt x="28516" y="10180"/>
                  </a:cubicBezTo>
                  <a:cubicBezTo>
                    <a:pt x="28480" y="10192"/>
                    <a:pt x="28468" y="10240"/>
                    <a:pt x="28433" y="10276"/>
                  </a:cubicBezTo>
                  <a:cubicBezTo>
                    <a:pt x="28242" y="10585"/>
                    <a:pt x="27944" y="10716"/>
                    <a:pt x="27587" y="10752"/>
                  </a:cubicBezTo>
                  <a:cubicBezTo>
                    <a:pt x="27504" y="10764"/>
                    <a:pt x="27409" y="10764"/>
                    <a:pt x="27301" y="10776"/>
                  </a:cubicBezTo>
                  <a:cubicBezTo>
                    <a:pt x="27087" y="11061"/>
                    <a:pt x="26920" y="11347"/>
                    <a:pt x="26849" y="11681"/>
                  </a:cubicBezTo>
                  <a:cubicBezTo>
                    <a:pt x="26801" y="11919"/>
                    <a:pt x="26682" y="12145"/>
                    <a:pt x="26587" y="12395"/>
                  </a:cubicBezTo>
                  <a:cubicBezTo>
                    <a:pt x="26635" y="12431"/>
                    <a:pt x="26706" y="12490"/>
                    <a:pt x="26790" y="12502"/>
                  </a:cubicBezTo>
                  <a:cubicBezTo>
                    <a:pt x="27159" y="12550"/>
                    <a:pt x="27528" y="12621"/>
                    <a:pt x="27885" y="12693"/>
                  </a:cubicBezTo>
                  <a:cubicBezTo>
                    <a:pt x="28278" y="12776"/>
                    <a:pt x="28659" y="12812"/>
                    <a:pt x="29052" y="12871"/>
                  </a:cubicBezTo>
                  <a:cubicBezTo>
                    <a:pt x="29718" y="12966"/>
                    <a:pt x="30385" y="13038"/>
                    <a:pt x="31040" y="13205"/>
                  </a:cubicBezTo>
                  <a:cubicBezTo>
                    <a:pt x="31433" y="13288"/>
                    <a:pt x="31814" y="13347"/>
                    <a:pt x="32207" y="13431"/>
                  </a:cubicBezTo>
                  <a:cubicBezTo>
                    <a:pt x="32457" y="13467"/>
                    <a:pt x="32719" y="13526"/>
                    <a:pt x="32981" y="13574"/>
                  </a:cubicBezTo>
                  <a:cubicBezTo>
                    <a:pt x="33290" y="13633"/>
                    <a:pt x="33600" y="13693"/>
                    <a:pt x="33933" y="13693"/>
                  </a:cubicBezTo>
                  <a:cubicBezTo>
                    <a:pt x="34362" y="13693"/>
                    <a:pt x="34791" y="13752"/>
                    <a:pt x="35219" y="13812"/>
                  </a:cubicBezTo>
                  <a:cubicBezTo>
                    <a:pt x="35457" y="13848"/>
                    <a:pt x="35672" y="13812"/>
                    <a:pt x="35862" y="13681"/>
                  </a:cubicBezTo>
                  <a:cubicBezTo>
                    <a:pt x="36398" y="13312"/>
                    <a:pt x="36946" y="12931"/>
                    <a:pt x="37481" y="12550"/>
                  </a:cubicBezTo>
                  <a:cubicBezTo>
                    <a:pt x="37767" y="12359"/>
                    <a:pt x="38053" y="12157"/>
                    <a:pt x="38303" y="11943"/>
                  </a:cubicBezTo>
                  <a:cubicBezTo>
                    <a:pt x="38791" y="11502"/>
                    <a:pt x="39267" y="11050"/>
                    <a:pt x="39744" y="10597"/>
                  </a:cubicBezTo>
                  <a:cubicBezTo>
                    <a:pt x="39970" y="10395"/>
                    <a:pt x="40184" y="10169"/>
                    <a:pt x="40458" y="10061"/>
                  </a:cubicBezTo>
                  <a:cubicBezTo>
                    <a:pt x="40565" y="10014"/>
                    <a:pt x="40672" y="9954"/>
                    <a:pt x="40744" y="9871"/>
                  </a:cubicBezTo>
                  <a:cubicBezTo>
                    <a:pt x="40958" y="9633"/>
                    <a:pt x="41208" y="9645"/>
                    <a:pt x="41470" y="9716"/>
                  </a:cubicBezTo>
                  <a:cubicBezTo>
                    <a:pt x="41625" y="9764"/>
                    <a:pt x="41756" y="9823"/>
                    <a:pt x="41910" y="9835"/>
                  </a:cubicBezTo>
                  <a:cubicBezTo>
                    <a:pt x="42172" y="9859"/>
                    <a:pt x="42327" y="10014"/>
                    <a:pt x="42422" y="10216"/>
                  </a:cubicBezTo>
                  <a:cubicBezTo>
                    <a:pt x="42625" y="10597"/>
                    <a:pt x="42649" y="11002"/>
                    <a:pt x="42518" y="11419"/>
                  </a:cubicBezTo>
                  <a:cubicBezTo>
                    <a:pt x="42303" y="12038"/>
                    <a:pt x="42101" y="12657"/>
                    <a:pt x="42030" y="13324"/>
                  </a:cubicBezTo>
                  <a:cubicBezTo>
                    <a:pt x="41970" y="13871"/>
                    <a:pt x="41815" y="14419"/>
                    <a:pt x="41684" y="14979"/>
                  </a:cubicBezTo>
                  <a:cubicBezTo>
                    <a:pt x="41553" y="15491"/>
                    <a:pt x="41398" y="16026"/>
                    <a:pt x="41256" y="16586"/>
                  </a:cubicBezTo>
                  <a:cubicBezTo>
                    <a:pt x="41387" y="16622"/>
                    <a:pt x="41506" y="16681"/>
                    <a:pt x="41625" y="16705"/>
                  </a:cubicBezTo>
                  <a:cubicBezTo>
                    <a:pt x="41934" y="16741"/>
                    <a:pt x="42268" y="16776"/>
                    <a:pt x="42577" y="16800"/>
                  </a:cubicBezTo>
                  <a:cubicBezTo>
                    <a:pt x="43006" y="16848"/>
                    <a:pt x="43423" y="16967"/>
                    <a:pt x="43827" y="17146"/>
                  </a:cubicBezTo>
                  <a:cubicBezTo>
                    <a:pt x="44137" y="17277"/>
                    <a:pt x="44304" y="17598"/>
                    <a:pt x="44208" y="17919"/>
                  </a:cubicBezTo>
                  <a:cubicBezTo>
                    <a:pt x="44173" y="18086"/>
                    <a:pt x="44089" y="18229"/>
                    <a:pt x="43958" y="18348"/>
                  </a:cubicBezTo>
                  <a:cubicBezTo>
                    <a:pt x="43661" y="18646"/>
                    <a:pt x="43399" y="18943"/>
                    <a:pt x="43113" y="19241"/>
                  </a:cubicBezTo>
                  <a:cubicBezTo>
                    <a:pt x="42934" y="19443"/>
                    <a:pt x="42720" y="19598"/>
                    <a:pt x="42541" y="19777"/>
                  </a:cubicBezTo>
                  <a:cubicBezTo>
                    <a:pt x="42530" y="19801"/>
                    <a:pt x="42518" y="19801"/>
                    <a:pt x="42506" y="19813"/>
                  </a:cubicBezTo>
                  <a:cubicBezTo>
                    <a:pt x="42303" y="20015"/>
                    <a:pt x="42125" y="20241"/>
                    <a:pt x="41910" y="20408"/>
                  </a:cubicBezTo>
                  <a:cubicBezTo>
                    <a:pt x="41684" y="20575"/>
                    <a:pt x="41434" y="20694"/>
                    <a:pt x="41196" y="20825"/>
                  </a:cubicBezTo>
                  <a:cubicBezTo>
                    <a:pt x="41160" y="21146"/>
                    <a:pt x="41279" y="21420"/>
                    <a:pt x="41398" y="21658"/>
                  </a:cubicBezTo>
                  <a:cubicBezTo>
                    <a:pt x="41589" y="22063"/>
                    <a:pt x="41791" y="22456"/>
                    <a:pt x="41922" y="22896"/>
                  </a:cubicBezTo>
                  <a:cubicBezTo>
                    <a:pt x="41946" y="22992"/>
                    <a:pt x="42006" y="23099"/>
                    <a:pt x="42065" y="23194"/>
                  </a:cubicBezTo>
                  <a:cubicBezTo>
                    <a:pt x="42232" y="23492"/>
                    <a:pt x="42363" y="23801"/>
                    <a:pt x="42458" y="24123"/>
                  </a:cubicBezTo>
                  <a:cubicBezTo>
                    <a:pt x="42518" y="24325"/>
                    <a:pt x="42601" y="24516"/>
                    <a:pt x="42684" y="24706"/>
                  </a:cubicBezTo>
                  <a:cubicBezTo>
                    <a:pt x="42756" y="24885"/>
                    <a:pt x="42815" y="25051"/>
                    <a:pt x="42875" y="25218"/>
                  </a:cubicBezTo>
                  <a:cubicBezTo>
                    <a:pt x="42720" y="25420"/>
                    <a:pt x="42601" y="25611"/>
                    <a:pt x="42482" y="25789"/>
                  </a:cubicBezTo>
                  <a:cubicBezTo>
                    <a:pt x="42399" y="25944"/>
                    <a:pt x="42268" y="26028"/>
                    <a:pt x="42101" y="26111"/>
                  </a:cubicBezTo>
                  <a:cubicBezTo>
                    <a:pt x="41803" y="26206"/>
                    <a:pt x="41506" y="26242"/>
                    <a:pt x="41208" y="26194"/>
                  </a:cubicBezTo>
                  <a:cubicBezTo>
                    <a:pt x="40672" y="26123"/>
                    <a:pt x="40136" y="26016"/>
                    <a:pt x="39601" y="25932"/>
                  </a:cubicBezTo>
                  <a:cubicBezTo>
                    <a:pt x="39470" y="25909"/>
                    <a:pt x="39351" y="25932"/>
                    <a:pt x="39208" y="25932"/>
                  </a:cubicBezTo>
                  <a:cubicBezTo>
                    <a:pt x="38910" y="25932"/>
                    <a:pt x="38660" y="25837"/>
                    <a:pt x="38434" y="25647"/>
                  </a:cubicBezTo>
                  <a:cubicBezTo>
                    <a:pt x="38243" y="25468"/>
                    <a:pt x="38053" y="25289"/>
                    <a:pt x="37862" y="25123"/>
                  </a:cubicBezTo>
                  <a:cubicBezTo>
                    <a:pt x="37684" y="24980"/>
                    <a:pt x="37517" y="24837"/>
                    <a:pt x="37398" y="24635"/>
                  </a:cubicBezTo>
                  <a:cubicBezTo>
                    <a:pt x="37338" y="24539"/>
                    <a:pt x="37243" y="24468"/>
                    <a:pt x="37160" y="24396"/>
                  </a:cubicBezTo>
                  <a:cubicBezTo>
                    <a:pt x="36636" y="23885"/>
                    <a:pt x="36076" y="23396"/>
                    <a:pt x="35612" y="22837"/>
                  </a:cubicBezTo>
                  <a:cubicBezTo>
                    <a:pt x="35398" y="22599"/>
                    <a:pt x="35195" y="22361"/>
                    <a:pt x="34957" y="22134"/>
                  </a:cubicBezTo>
                  <a:cubicBezTo>
                    <a:pt x="34850" y="22039"/>
                    <a:pt x="34707" y="21980"/>
                    <a:pt x="34552" y="21956"/>
                  </a:cubicBezTo>
                  <a:cubicBezTo>
                    <a:pt x="34267" y="21908"/>
                    <a:pt x="33993" y="21908"/>
                    <a:pt x="33707" y="21860"/>
                  </a:cubicBezTo>
                  <a:cubicBezTo>
                    <a:pt x="33052" y="21765"/>
                    <a:pt x="32409" y="21646"/>
                    <a:pt x="31754" y="21539"/>
                  </a:cubicBezTo>
                  <a:cubicBezTo>
                    <a:pt x="31290" y="21468"/>
                    <a:pt x="30814" y="21408"/>
                    <a:pt x="30361" y="21325"/>
                  </a:cubicBezTo>
                  <a:cubicBezTo>
                    <a:pt x="29778" y="21241"/>
                    <a:pt x="29206" y="21075"/>
                    <a:pt x="28635" y="21110"/>
                  </a:cubicBezTo>
                  <a:cubicBezTo>
                    <a:pt x="28111" y="20896"/>
                    <a:pt x="27516" y="21003"/>
                    <a:pt x="26992" y="20765"/>
                  </a:cubicBezTo>
                  <a:cubicBezTo>
                    <a:pt x="26754" y="20658"/>
                    <a:pt x="26492" y="20658"/>
                    <a:pt x="26194" y="20598"/>
                  </a:cubicBezTo>
                  <a:cubicBezTo>
                    <a:pt x="26087" y="20872"/>
                    <a:pt x="26289" y="21122"/>
                    <a:pt x="26313" y="21384"/>
                  </a:cubicBezTo>
                  <a:cubicBezTo>
                    <a:pt x="26325" y="21670"/>
                    <a:pt x="26409" y="21944"/>
                    <a:pt x="26528" y="22206"/>
                  </a:cubicBezTo>
                  <a:cubicBezTo>
                    <a:pt x="26980" y="22277"/>
                    <a:pt x="27361" y="22444"/>
                    <a:pt x="27706" y="22742"/>
                  </a:cubicBezTo>
                  <a:cubicBezTo>
                    <a:pt x="27813" y="22837"/>
                    <a:pt x="27885" y="22920"/>
                    <a:pt x="27897" y="23075"/>
                  </a:cubicBezTo>
                  <a:cubicBezTo>
                    <a:pt x="27992" y="23765"/>
                    <a:pt x="28075" y="24456"/>
                    <a:pt x="27873" y="25135"/>
                  </a:cubicBezTo>
                  <a:cubicBezTo>
                    <a:pt x="27802" y="25373"/>
                    <a:pt x="27742" y="25611"/>
                    <a:pt x="27528" y="25766"/>
                  </a:cubicBezTo>
                  <a:cubicBezTo>
                    <a:pt x="27409" y="25849"/>
                    <a:pt x="27385" y="25968"/>
                    <a:pt x="27409" y="26111"/>
                  </a:cubicBezTo>
                  <a:cubicBezTo>
                    <a:pt x="27444" y="26349"/>
                    <a:pt x="27528" y="26635"/>
                    <a:pt x="27599" y="26909"/>
                  </a:cubicBezTo>
                  <a:close/>
                  <a:moveTo>
                    <a:pt x="30981" y="4977"/>
                  </a:moveTo>
                  <a:cubicBezTo>
                    <a:pt x="30933" y="5025"/>
                    <a:pt x="30873" y="5061"/>
                    <a:pt x="30838" y="5120"/>
                  </a:cubicBezTo>
                  <a:cubicBezTo>
                    <a:pt x="30790" y="5168"/>
                    <a:pt x="30766" y="5227"/>
                    <a:pt x="30719" y="5335"/>
                  </a:cubicBezTo>
                  <a:cubicBezTo>
                    <a:pt x="30969" y="5299"/>
                    <a:pt x="30992" y="5168"/>
                    <a:pt x="31016" y="5001"/>
                  </a:cubicBezTo>
                  <a:cubicBezTo>
                    <a:pt x="31159" y="4966"/>
                    <a:pt x="31231" y="4870"/>
                    <a:pt x="31159" y="4644"/>
                  </a:cubicBezTo>
                  <a:cubicBezTo>
                    <a:pt x="31064" y="4799"/>
                    <a:pt x="31028" y="4882"/>
                    <a:pt x="30981" y="4977"/>
                  </a:cubicBezTo>
                  <a:close/>
                  <a:moveTo>
                    <a:pt x="40684" y="10514"/>
                  </a:moveTo>
                  <a:cubicBezTo>
                    <a:pt x="40636" y="10514"/>
                    <a:pt x="40625" y="10502"/>
                    <a:pt x="40613" y="10514"/>
                  </a:cubicBezTo>
                  <a:cubicBezTo>
                    <a:pt x="39946" y="11061"/>
                    <a:pt x="39327" y="11657"/>
                    <a:pt x="38660" y="12204"/>
                  </a:cubicBezTo>
                  <a:cubicBezTo>
                    <a:pt x="38470" y="12359"/>
                    <a:pt x="38303" y="12550"/>
                    <a:pt x="38124" y="12705"/>
                  </a:cubicBezTo>
                  <a:cubicBezTo>
                    <a:pt x="37993" y="12800"/>
                    <a:pt x="37839" y="12895"/>
                    <a:pt x="37708" y="12978"/>
                  </a:cubicBezTo>
                  <a:cubicBezTo>
                    <a:pt x="37088" y="13431"/>
                    <a:pt x="36457" y="13895"/>
                    <a:pt x="35838" y="14336"/>
                  </a:cubicBezTo>
                  <a:cubicBezTo>
                    <a:pt x="35731" y="14407"/>
                    <a:pt x="35612" y="14455"/>
                    <a:pt x="35457" y="14431"/>
                  </a:cubicBezTo>
                  <a:cubicBezTo>
                    <a:pt x="34957" y="14348"/>
                    <a:pt x="34469" y="14276"/>
                    <a:pt x="33957" y="14205"/>
                  </a:cubicBezTo>
                  <a:cubicBezTo>
                    <a:pt x="33136" y="14098"/>
                    <a:pt x="32338" y="13848"/>
                    <a:pt x="31516" y="13752"/>
                  </a:cubicBezTo>
                  <a:cubicBezTo>
                    <a:pt x="30861" y="13681"/>
                    <a:pt x="30219" y="13538"/>
                    <a:pt x="29564" y="13431"/>
                  </a:cubicBezTo>
                  <a:cubicBezTo>
                    <a:pt x="29111" y="13359"/>
                    <a:pt x="28647" y="13264"/>
                    <a:pt x="28183" y="13193"/>
                  </a:cubicBezTo>
                  <a:cubicBezTo>
                    <a:pt x="27718" y="13097"/>
                    <a:pt x="27266" y="13014"/>
                    <a:pt x="26801" y="12943"/>
                  </a:cubicBezTo>
                  <a:cubicBezTo>
                    <a:pt x="26028" y="12824"/>
                    <a:pt x="25242" y="12728"/>
                    <a:pt x="24444" y="12609"/>
                  </a:cubicBezTo>
                  <a:cubicBezTo>
                    <a:pt x="23646" y="12490"/>
                    <a:pt x="22860" y="12324"/>
                    <a:pt x="22051" y="12240"/>
                  </a:cubicBezTo>
                  <a:cubicBezTo>
                    <a:pt x="21670" y="12193"/>
                    <a:pt x="21277" y="12121"/>
                    <a:pt x="20908" y="11990"/>
                  </a:cubicBezTo>
                  <a:cubicBezTo>
                    <a:pt x="20420" y="11823"/>
                    <a:pt x="19884" y="11704"/>
                    <a:pt x="19360" y="11657"/>
                  </a:cubicBezTo>
                  <a:cubicBezTo>
                    <a:pt x="18765" y="11597"/>
                    <a:pt x="18169" y="11526"/>
                    <a:pt x="17574" y="11407"/>
                  </a:cubicBezTo>
                  <a:cubicBezTo>
                    <a:pt x="17265" y="11347"/>
                    <a:pt x="16943" y="11288"/>
                    <a:pt x="16633" y="11240"/>
                  </a:cubicBezTo>
                  <a:cubicBezTo>
                    <a:pt x="16145" y="11181"/>
                    <a:pt x="15669" y="11133"/>
                    <a:pt x="15181" y="11073"/>
                  </a:cubicBezTo>
                  <a:cubicBezTo>
                    <a:pt x="14645" y="11014"/>
                    <a:pt x="14086" y="10954"/>
                    <a:pt x="13550" y="10919"/>
                  </a:cubicBezTo>
                  <a:cubicBezTo>
                    <a:pt x="12919" y="10859"/>
                    <a:pt x="12276" y="10811"/>
                    <a:pt x="11645" y="10764"/>
                  </a:cubicBezTo>
                  <a:cubicBezTo>
                    <a:pt x="11014" y="10716"/>
                    <a:pt x="10395" y="10561"/>
                    <a:pt x="9740" y="10597"/>
                  </a:cubicBezTo>
                  <a:cubicBezTo>
                    <a:pt x="9728" y="10597"/>
                    <a:pt x="9704" y="10597"/>
                    <a:pt x="9680" y="10585"/>
                  </a:cubicBezTo>
                  <a:cubicBezTo>
                    <a:pt x="8371" y="10407"/>
                    <a:pt x="7061" y="10395"/>
                    <a:pt x="5739" y="10466"/>
                  </a:cubicBezTo>
                  <a:cubicBezTo>
                    <a:pt x="5215" y="10502"/>
                    <a:pt x="4703" y="10478"/>
                    <a:pt x="4180" y="10502"/>
                  </a:cubicBezTo>
                  <a:cubicBezTo>
                    <a:pt x="3691" y="10514"/>
                    <a:pt x="3215" y="10526"/>
                    <a:pt x="2691" y="10657"/>
                  </a:cubicBezTo>
                  <a:cubicBezTo>
                    <a:pt x="2810" y="10990"/>
                    <a:pt x="2882" y="11312"/>
                    <a:pt x="3156" y="11490"/>
                  </a:cubicBezTo>
                  <a:cubicBezTo>
                    <a:pt x="3310" y="11597"/>
                    <a:pt x="3418" y="11752"/>
                    <a:pt x="3537" y="11895"/>
                  </a:cubicBezTo>
                  <a:cubicBezTo>
                    <a:pt x="3644" y="12050"/>
                    <a:pt x="3763" y="12204"/>
                    <a:pt x="3906" y="12312"/>
                  </a:cubicBezTo>
                  <a:cubicBezTo>
                    <a:pt x="4322" y="12585"/>
                    <a:pt x="4668" y="12919"/>
                    <a:pt x="5061" y="13217"/>
                  </a:cubicBezTo>
                  <a:cubicBezTo>
                    <a:pt x="5251" y="13371"/>
                    <a:pt x="5454" y="13502"/>
                    <a:pt x="5715" y="13562"/>
                  </a:cubicBezTo>
                  <a:cubicBezTo>
                    <a:pt x="6085" y="13657"/>
                    <a:pt x="6263" y="13931"/>
                    <a:pt x="6406" y="14252"/>
                  </a:cubicBezTo>
                  <a:cubicBezTo>
                    <a:pt x="6454" y="14371"/>
                    <a:pt x="6430" y="14467"/>
                    <a:pt x="6323" y="14550"/>
                  </a:cubicBezTo>
                  <a:cubicBezTo>
                    <a:pt x="6049" y="14741"/>
                    <a:pt x="5787" y="14848"/>
                    <a:pt x="5442" y="14871"/>
                  </a:cubicBezTo>
                  <a:cubicBezTo>
                    <a:pt x="4680" y="14931"/>
                    <a:pt x="4120" y="14502"/>
                    <a:pt x="3525" y="14169"/>
                  </a:cubicBezTo>
                  <a:cubicBezTo>
                    <a:pt x="3287" y="14038"/>
                    <a:pt x="3108" y="13800"/>
                    <a:pt x="2917" y="13609"/>
                  </a:cubicBezTo>
                  <a:cubicBezTo>
                    <a:pt x="2703" y="13383"/>
                    <a:pt x="2513" y="13157"/>
                    <a:pt x="2334" y="12943"/>
                  </a:cubicBezTo>
                  <a:cubicBezTo>
                    <a:pt x="2215" y="12788"/>
                    <a:pt x="2155" y="12609"/>
                    <a:pt x="2025" y="12466"/>
                  </a:cubicBezTo>
                  <a:cubicBezTo>
                    <a:pt x="1703" y="12109"/>
                    <a:pt x="1489" y="11704"/>
                    <a:pt x="1382" y="11240"/>
                  </a:cubicBezTo>
                  <a:cubicBezTo>
                    <a:pt x="1370" y="11133"/>
                    <a:pt x="1310" y="11050"/>
                    <a:pt x="1263" y="10931"/>
                  </a:cubicBezTo>
                  <a:cubicBezTo>
                    <a:pt x="965" y="11061"/>
                    <a:pt x="810" y="11300"/>
                    <a:pt x="620" y="11490"/>
                  </a:cubicBezTo>
                  <a:cubicBezTo>
                    <a:pt x="453" y="11657"/>
                    <a:pt x="429" y="11847"/>
                    <a:pt x="477" y="12062"/>
                  </a:cubicBezTo>
                  <a:cubicBezTo>
                    <a:pt x="572" y="12538"/>
                    <a:pt x="751" y="12966"/>
                    <a:pt x="1036" y="13395"/>
                  </a:cubicBezTo>
                  <a:cubicBezTo>
                    <a:pt x="1560" y="14193"/>
                    <a:pt x="2227" y="14800"/>
                    <a:pt x="2953" y="15360"/>
                  </a:cubicBezTo>
                  <a:cubicBezTo>
                    <a:pt x="3346" y="15657"/>
                    <a:pt x="3810" y="15860"/>
                    <a:pt x="4239" y="16074"/>
                  </a:cubicBezTo>
                  <a:cubicBezTo>
                    <a:pt x="4525" y="16229"/>
                    <a:pt x="4858" y="16217"/>
                    <a:pt x="5084" y="16491"/>
                  </a:cubicBezTo>
                  <a:cubicBezTo>
                    <a:pt x="5120" y="16526"/>
                    <a:pt x="5192" y="16538"/>
                    <a:pt x="5251" y="16538"/>
                  </a:cubicBezTo>
                  <a:cubicBezTo>
                    <a:pt x="6013" y="16705"/>
                    <a:pt x="6751" y="16896"/>
                    <a:pt x="7525" y="16967"/>
                  </a:cubicBezTo>
                  <a:cubicBezTo>
                    <a:pt x="7751" y="17003"/>
                    <a:pt x="7978" y="17050"/>
                    <a:pt x="8192" y="17074"/>
                  </a:cubicBezTo>
                  <a:cubicBezTo>
                    <a:pt x="8906" y="17205"/>
                    <a:pt x="9645" y="17360"/>
                    <a:pt x="10359" y="17479"/>
                  </a:cubicBezTo>
                  <a:cubicBezTo>
                    <a:pt x="11026" y="17598"/>
                    <a:pt x="11692" y="17658"/>
                    <a:pt x="12347" y="17836"/>
                  </a:cubicBezTo>
                  <a:cubicBezTo>
                    <a:pt x="12383" y="17848"/>
                    <a:pt x="12419" y="17848"/>
                    <a:pt x="12466" y="17848"/>
                  </a:cubicBezTo>
                  <a:cubicBezTo>
                    <a:pt x="13181" y="17896"/>
                    <a:pt x="13883" y="18027"/>
                    <a:pt x="14598" y="18134"/>
                  </a:cubicBezTo>
                  <a:cubicBezTo>
                    <a:pt x="14764" y="18158"/>
                    <a:pt x="14883" y="18217"/>
                    <a:pt x="14967" y="18336"/>
                  </a:cubicBezTo>
                  <a:cubicBezTo>
                    <a:pt x="15098" y="18515"/>
                    <a:pt x="15252" y="18681"/>
                    <a:pt x="15419" y="18848"/>
                  </a:cubicBezTo>
                  <a:lnTo>
                    <a:pt x="16622" y="20182"/>
                  </a:lnTo>
                  <a:cubicBezTo>
                    <a:pt x="16753" y="20336"/>
                    <a:pt x="16872" y="20515"/>
                    <a:pt x="17026" y="20658"/>
                  </a:cubicBezTo>
                  <a:cubicBezTo>
                    <a:pt x="17229" y="20860"/>
                    <a:pt x="17443" y="21051"/>
                    <a:pt x="17562" y="21301"/>
                  </a:cubicBezTo>
                  <a:cubicBezTo>
                    <a:pt x="17598" y="21396"/>
                    <a:pt x="17657" y="21456"/>
                    <a:pt x="17741" y="21527"/>
                  </a:cubicBezTo>
                  <a:cubicBezTo>
                    <a:pt x="18229" y="22015"/>
                    <a:pt x="18705" y="22527"/>
                    <a:pt x="19050" y="23134"/>
                  </a:cubicBezTo>
                  <a:cubicBezTo>
                    <a:pt x="19170" y="23325"/>
                    <a:pt x="19300" y="23504"/>
                    <a:pt x="19431" y="23682"/>
                  </a:cubicBezTo>
                  <a:cubicBezTo>
                    <a:pt x="19777" y="24158"/>
                    <a:pt x="20122" y="24623"/>
                    <a:pt x="20455" y="25099"/>
                  </a:cubicBezTo>
                  <a:cubicBezTo>
                    <a:pt x="20491" y="25147"/>
                    <a:pt x="20515" y="25218"/>
                    <a:pt x="20551" y="25230"/>
                  </a:cubicBezTo>
                  <a:cubicBezTo>
                    <a:pt x="20789" y="25349"/>
                    <a:pt x="20872" y="25587"/>
                    <a:pt x="21015" y="25778"/>
                  </a:cubicBezTo>
                  <a:cubicBezTo>
                    <a:pt x="21086" y="25885"/>
                    <a:pt x="21158" y="26004"/>
                    <a:pt x="21253" y="26099"/>
                  </a:cubicBezTo>
                  <a:cubicBezTo>
                    <a:pt x="21682" y="26575"/>
                    <a:pt x="22146" y="27016"/>
                    <a:pt x="22456" y="27587"/>
                  </a:cubicBezTo>
                  <a:cubicBezTo>
                    <a:pt x="22479" y="27623"/>
                    <a:pt x="22515" y="27671"/>
                    <a:pt x="22563" y="27718"/>
                  </a:cubicBezTo>
                  <a:cubicBezTo>
                    <a:pt x="22980" y="28206"/>
                    <a:pt x="23372" y="28683"/>
                    <a:pt x="23789" y="29171"/>
                  </a:cubicBezTo>
                  <a:cubicBezTo>
                    <a:pt x="23884" y="29290"/>
                    <a:pt x="23956" y="29409"/>
                    <a:pt x="24063" y="29528"/>
                  </a:cubicBezTo>
                  <a:cubicBezTo>
                    <a:pt x="24313" y="29861"/>
                    <a:pt x="24527" y="30231"/>
                    <a:pt x="24825" y="30516"/>
                  </a:cubicBezTo>
                  <a:cubicBezTo>
                    <a:pt x="25277" y="30957"/>
                    <a:pt x="25658" y="31481"/>
                    <a:pt x="26075" y="31957"/>
                  </a:cubicBezTo>
                  <a:cubicBezTo>
                    <a:pt x="26504" y="32445"/>
                    <a:pt x="26944" y="32945"/>
                    <a:pt x="27421" y="33398"/>
                  </a:cubicBezTo>
                  <a:cubicBezTo>
                    <a:pt x="27635" y="33612"/>
                    <a:pt x="27885" y="33779"/>
                    <a:pt x="28171" y="33874"/>
                  </a:cubicBezTo>
                  <a:cubicBezTo>
                    <a:pt x="28516" y="33743"/>
                    <a:pt x="28647" y="33493"/>
                    <a:pt x="28647" y="33159"/>
                  </a:cubicBezTo>
                  <a:cubicBezTo>
                    <a:pt x="28647" y="32790"/>
                    <a:pt x="28611" y="32421"/>
                    <a:pt x="28516" y="32052"/>
                  </a:cubicBezTo>
                  <a:cubicBezTo>
                    <a:pt x="28290" y="31290"/>
                    <a:pt x="28099" y="30528"/>
                    <a:pt x="27897" y="29754"/>
                  </a:cubicBezTo>
                  <a:cubicBezTo>
                    <a:pt x="27802" y="29349"/>
                    <a:pt x="27766" y="28933"/>
                    <a:pt x="27575" y="28564"/>
                  </a:cubicBezTo>
                  <a:cubicBezTo>
                    <a:pt x="27504" y="28421"/>
                    <a:pt x="27480" y="28242"/>
                    <a:pt x="27456" y="28075"/>
                  </a:cubicBezTo>
                  <a:cubicBezTo>
                    <a:pt x="27444" y="27980"/>
                    <a:pt x="27421" y="27897"/>
                    <a:pt x="27397" y="27802"/>
                  </a:cubicBezTo>
                  <a:cubicBezTo>
                    <a:pt x="27290" y="27421"/>
                    <a:pt x="27147" y="27040"/>
                    <a:pt x="27087" y="26659"/>
                  </a:cubicBezTo>
                  <a:cubicBezTo>
                    <a:pt x="26980" y="26063"/>
                    <a:pt x="26813" y="25480"/>
                    <a:pt x="26647" y="24920"/>
                  </a:cubicBezTo>
                  <a:cubicBezTo>
                    <a:pt x="26551" y="24551"/>
                    <a:pt x="26444" y="24158"/>
                    <a:pt x="26349" y="23777"/>
                  </a:cubicBezTo>
                  <a:cubicBezTo>
                    <a:pt x="26170" y="23003"/>
                    <a:pt x="26028" y="22230"/>
                    <a:pt x="25849" y="21456"/>
                  </a:cubicBezTo>
                  <a:cubicBezTo>
                    <a:pt x="25777" y="21122"/>
                    <a:pt x="25682" y="20801"/>
                    <a:pt x="25611" y="20467"/>
                  </a:cubicBezTo>
                  <a:cubicBezTo>
                    <a:pt x="25575" y="20348"/>
                    <a:pt x="25611" y="20194"/>
                    <a:pt x="25730" y="20182"/>
                  </a:cubicBezTo>
                  <a:cubicBezTo>
                    <a:pt x="25980" y="20158"/>
                    <a:pt x="26194" y="19967"/>
                    <a:pt x="26468" y="20039"/>
                  </a:cubicBezTo>
                  <a:cubicBezTo>
                    <a:pt x="26920" y="20146"/>
                    <a:pt x="27385" y="20241"/>
                    <a:pt x="27861" y="20289"/>
                  </a:cubicBezTo>
                  <a:cubicBezTo>
                    <a:pt x="29004" y="20396"/>
                    <a:pt x="30135" y="20575"/>
                    <a:pt x="31278" y="20694"/>
                  </a:cubicBezTo>
                  <a:cubicBezTo>
                    <a:pt x="32159" y="20777"/>
                    <a:pt x="33016" y="20932"/>
                    <a:pt x="33909" y="20991"/>
                  </a:cubicBezTo>
                  <a:cubicBezTo>
                    <a:pt x="34386" y="21015"/>
                    <a:pt x="34862" y="21134"/>
                    <a:pt x="35374" y="21218"/>
                  </a:cubicBezTo>
                  <a:cubicBezTo>
                    <a:pt x="35541" y="21420"/>
                    <a:pt x="35683" y="21658"/>
                    <a:pt x="35862" y="21884"/>
                  </a:cubicBezTo>
                  <a:cubicBezTo>
                    <a:pt x="36172" y="22277"/>
                    <a:pt x="36517" y="22658"/>
                    <a:pt x="36815" y="23051"/>
                  </a:cubicBezTo>
                  <a:cubicBezTo>
                    <a:pt x="37219" y="23575"/>
                    <a:pt x="37636" y="24087"/>
                    <a:pt x="38136" y="24516"/>
                  </a:cubicBezTo>
                  <a:cubicBezTo>
                    <a:pt x="38291" y="24647"/>
                    <a:pt x="38434" y="24813"/>
                    <a:pt x="38589" y="24944"/>
                  </a:cubicBezTo>
                  <a:cubicBezTo>
                    <a:pt x="38839" y="25170"/>
                    <a:pt x="39124" y="25337"/>
                    <a:pt x="39482" y="25361"/>
                  </a:cubicBezTo>
                  <a:cubicBezTo>
                    <a:pt x="39982" y="25397"/>
                    <a:pt x="40494" y="25492"/>
                    <a:pt x="40994" y="25539"/>
                  </a:cubicBezTo>
                  <a:cubicBezTo>
                    <a:pt x="41291" y="25575"/>
                    <a:pt x="41589" y="25539"/>
                    <a:pt x="41887" y="25539"/>
                  </a:cubicBezTo>
                  <a:cubicBezTo>
                    <a:pt x="41934" y="25468"/>
                    <a:pt x="41970" y="25397"/>
                    <a:pt x="42030" y="25349"/>
                  </a:cubicBezTo>
                  <a:cubicBezTo>
                    <a:pt x="42244" y="25158"/>
                    <a:pt x="42244" y="24932"/>
                    <a:pt x="42160" y="24682"/>
                  </a:cubicBezTo>
                  <a:cubicBezTo>
                    <a:pt x="42065" y="24456"/>
                    <a:pt x="41994" y="24218"/>
                    <a:pt x="41875" y="24004"/>
                  </a:cubicBezTo>
                  <a:cubicBezTo>
                    <a:pt x="41756" y="23789"/>
                    <a:pt x="41637" y="23551"/>
                    <a:pt x="41565" y="23289"/>
                  </a:cubicBezTo>
                  <a:cubicBezTo>
                    <a:pt x="41434" y="22849"/>
                    <a:pt x="41232" y="22420"/>
                    <a:pt x="41017" y="22003"/>
                  </a:cubicBezTo>
                  <a:cubicBezTo>
                    <a:pt x="40779" y="21563"/>
                    <a:pt x="40625" y="21110"/>
                    <a:pt x="40517" y="20634"/>
                  </a:cubicBezTo>
                  <a:cubicBezTo>
                    <a:pt x="40613" y="20491"/>
                    <a:pt x="40684" y="20360"/>
                    <a:pt x="40791" y="20253"/>
                  </a:cubicBezTo>
                  <a:cubicBezTo>
                    <a:pt x="40898" y="20170"/>
                    <a:pt x="41053" y="20122"/>
                    <a:pt x="41196" y="20051"/>
                  </a:cubicBezTo>
                  <a:cubicBezTo>
                    <a:pt x="41256" y="20027"/>
                    <a:pt x="41315" y="19955"/>
                    <a:pt x="41375" y="19920"/>
                  </a:cubicBezTo>
                  <a:cubicBezTo>
                    <a:pt x="41529" y="19801"/>
                    <a:pt x="41708" y="19682"/>
                    <a:pt x="41875" y="19563"/>
                  </a:cubicBezTo>
                  <a:cubicBezTo>
                    <a:pt x="41946" y="19503"/>
                    <a:pt x="42041" y="19455"/>
                    <a:pt x="42089" y="19384"/>
                  </a:cubicBezTo>
                  <a:cubicBezTo>
                    <a:pt x="42339" y="18967"/>
                    <a:pt x="42720" y="18693"/>
                    <a:pt x="43065" y="18372"/>
                  </a:cubicBezTo>
                  <a:cubicBezTo>
                    <a:pt x="43303" y="18146"/>
                    <a:pt x="43470" y="17848"/>
                    <a:pt x="43673" y="17550"/>
                  </a:cubicBezTo>
                  <a:cubicBezTo>
                    <a:pt x="43244" y="17408"/>
                    <a:pt x="42839" y="17300"/>
                    <a:pt x="42422" y="17265"/>
                  </a:cubicBezTo>
                  <a:cubicBezTo>
                    <a:pt x="42006" y="17253"/>
                    <a:pt x="41577" y="17062"/>
                    <a:pt x="41148" y="17241"/>
                  </a:cubicBezTo>
                  <a:cubicBezTo>
                    <a:pt x="41077" y="17443"/>
                    <a:pt x="41017" y="17658"/>
                    <a:pt x="40934" y="17884"/>
                  </a:cubicBezTo>
                  <a:cubicBezTo>
                    <a:pt x="40898" y="17979"/>
                    <a:pt x="40851" y="18086"/>
                    <a:pt x="40791" y="18181"/>
                  </a:cubicBezTo>
                  <a:cubicBezTo>
                    <a:pt x="40756" y="18217"/>
                    <a:pt x="40684" y="18253"/>
                    <a:pt x="40636" y="18241"/>
                  </a:cubicBezTo>
                  <a:cubicBezTo>
                    <a:pt x="40601" y="18241"/>
                    <a:pt x="40517" y="18181"/>
                    <a:pt x="40517" y="18134"/>
                  </a:cubicBezTo>
                  <a:cubicBezTo>
                    <a:pt x="40494" y="18003"/>
                    <a:pt x="40458" y="17860"/>
                    <a:pt x="40482" y="17741"/>
                  </a:cubicBezTo>
                  <a:cubicBezTo>
                    <a:pt x="40565" y="17300"/>
                    <a:pt x="40625" y="16848"/>
                    <a:pt x="40791" y="16431"/>
                  </a:cubicBezTo>
                  <a:cubicBezTo>
                    <a:pt x="41041" y="15764"/>
                    <a:pt x="41256" y="15074"/>
                    <a:pt x="41434" y="14395"/>
                  </a:cubicBezTo>
                  <a:cubicBezTo>
                    <a:pt x="41553" y="13919"/>
                    <a:pt x="41696" y="13443"/>
                    <a:pt x="41732" y="12966"/>
                  </a:cubicBezTo>
                  <a:cubicBezTo>
                    <a:pt x="41768" y="12300"/>
                    <a:pt x="41910" y="11669"/>
                    <a:pt x="42041" y="11014"/>
                  </a:cubicBezTo>
                  <a:cubicBezTo>
                    <a:pt x="41994" y="10954"/>
                    <a:pt x="41946" y="10895"/>
                    <a:pt x="41922" y="10835"/>
                  </a:cubicBezTo>
                  <a:cubicBezTo>
                    <a:pt x="41887" y="10764"/>
                    <a:pt x="41922" y="10645"/>
                    <a:pt x="41756" y="10645"/>
                  </a:cubicBezTo>
                  <a:cubicBezTo>
                    <a:pt x="41684" y="10800"/>
                    <a:pt x="41589" y="10942"/>
                    <a:pt x="41553" y="11097"/>
                  </a:cubicBezTo>
                  <a:cubicBezTo>
                    <a:pt x="41327" y="11776"/>
                    <a:pt x="41089" y="12443"/>
                    <a:pt x="40898" y="13133"/>
                  </a:cubicBezTo>
                  <a:cubicBezTo>
                    <a:pt x="40601" y="14145"/>
                    <a:pt x="40303" y="15133"/>
                    <a:pt x="39982" y="16134"/>
                  </a:cubicBezTo>
                  <a:cubicBezTo>
                    <a:pt x="39910" y="16348"/>
                    <a:pt x="39791" y="16550"/>
                    <a:pt x="39744" y="16776"/>
                  </a:cubicBezTo>
                  <a:cubicBezTo>
                    <a:pt x="39660" y="17348"/>
                    <a:pt x="39410" y="17848"/>
                    <a:pt x="39243" y="18396"/>
                  </a:cubicBezTo>
                  <a:cubicBezTo>
                    <a:pt x="39172" y="18646"/>
                    <a:pt x="39029" y="18872"/>
                    <a:pt x="38910" y="19110"/>
                  </a:cubicBezTo>
                  <a:cubicBezTo>
                    <a:pt x="38827" y="19277"/>
                    <a:pt x="38672" y="19348"/>
                    <a:pt x="38493" y="19324"/>
                  </a:cubicBezTo>
                  <a:cubicBezTo>
                    <a:pt x="38315" y="19301"/>
                    <a:pt x="38231" y="19170"/>
                    <a:pt x="38184" y="19027"/>
                  </a:cubicBezTo>
                  <a:cubicBezTo>
                    <a:pt x="38136" y="18848"/>
                    <a:pt x="38100" y="18634"/>
                    <a:pt x="38124" y="18467"/>
                  </a:cubicBezTo>
                  <a:cubicBezTo>
                    <a:pt x="38231" y="18050"/>
                    <a:pt x="38160" y="17598"/>
                    <a:pt x="38493" y="17253"/>
                  </a:cubicBezTo>
                  <a:cubicBezTo>
                    <a:pt x="38529" y="17217"/>
                    <a:pt x="38541" y="17146"/>
                    <a:pt x="38553" y="17086"/>
                  </a:cubicBezTo>
                  <a:cubicBezTo>
                    <a:pt x="38672" y="16431"/>
                    <a:pt x="38970" y="15836"/>
                    <a:pt x="39172" y="15217"/>
                  </a:cubicBezTo>
                  <a:cubicBezTo>
                    <a:pt x="39291" y="14812"/>
                    <a:pt x="39482" y="14443"/>
                    <a:pt x="39565" y="14038"/>
                  </a:cubicBezTo>
                  <a:cubicBezTo>
                    <a:pt x="39624" y="13764"/>
                    <a:pt x="39708" y="13526"/>
                    <a:pt x="39827" y="13312"/>
                  </a:cubicBezTo>
                  <a:cubicBezTo>
                    <a:pt x="39970" y="13050"/>
                    <a:pt x="40077" y="12800"/>
                    <a:pt x="40077" y="12502"/>
                  </a:cubicBezTo>
                  <a:cubicBezTo>
                    <a:pt x="40077" y="12335"/>
                    <a:pt x="40136" y="12204"/>
                    <a:pt x="40255" y="12097"/>
                  </a:cubicBezTo>
                  <a:cubicBezTo>
                    <a:pt x="40422" y="11954"/>
                    <a:pt x="40494" y="11740"/>
                    <a:pt x="40482" y="11538"/>
                  </a:cubicBezTo>
                  <a:cubicBezTo>
                    <a:pt x="40458" y="11347"/>
                    <a:pt x="40517" y="11204"/>
                    <a:pt x="40613" y="11061"/>
                  </a:cubicBezTo>
                  <a:cubicBezTo>
                    <a:pt x="40613" y="10954"/>
                    <a:pt x="40720" y="10764"/>
                    <a:pt x="40684" y="10514"/>
                  </a:cubicBezTo>
                  <a:close/>
                  <a:moveTo>
                    <a:pt x="25813" y="12240"/>
                  </a:moveTo>
                  <a:cubicBezTo>
                    <a:pt x="25932" y="12085"/>
                    <a:pt x="26039" y="11954"/>
                    <a:pt x="26135" y="11823"/>
                  </a:cubicBezTo>
                  <a:cubicBezTo>
                    <a:pt x="26039" y="11490"/>
                    <a:pt x="26301" y="11300"/>
                    <a:pt x="26432" y="11061"/>
                  </a:cubicBezTo>
                  <a:cubicBezTo>
                    <a:pt x="26968" y="10109"/>
                    <a:pt x="27563" y="9204"/>
                    <a:pt x="28159" y="8299"/>
                  </a:cubicBezTo>
                  <a:cubicBezTo>
                    <a:pt x="28409" y="7906"/>
                    <a:pt x="28671" y="7525"/>
                    <a:pt x="28909" y="7121"/>
                  </a:cubicBezTo>
                  <a:cubicBezTo>
                    <a:pt x="29171" y="6704"/>
                    <a:pt x="29421" y="6287"/>
                    <a:pt x="29718" y="5894"/>
                  </a:cubicBezTo>
                  <a:cubicBezTo>
                    <a:pt x="29980" y="5537"/>
                    <a:pt x="30159" y="5120"/>
                    <a:pt x="30504" y="4811"/>
                  </a:cubicBezTo>
                  <a:cubicBezTo>
                    <a:pt x="30516" y="4799"/>
                    <a:pt x="30516" y="4787"/>
                    <a:pt x="30540" y="4763"/>
                  </a:cubicBezTo>
                  <a:cubicBezTo>
                    <a:pt x="30957" y="4108"/>
                    <a:pt x="31350" y="3477"/>
                    <a:pt x="31766" y="2822"/>
                  </a:cubicBezTo>
                  <a:cubicBezTo>
                    <a:pt x="32100" y="2310"/>
                    <a:pt x="32457" y="1834"/>
                    <a:pt x="32635" y="1239"/>
                  </a:cubicBezTo>
                  <a:cubicBezTo>
                    <a:pt x="32743" y="894"/>
                    <a:pt x="32671" y="620"/>
                    <a:pt x="32409" y="370"/>
                  </a:cubicBezTo>
                  <a:cubicBezTo>
                    <a:pt x="31695" y="441"/>
                    <a:pt x="31111" y="810"/>
                    <a:pt x="30516" y="1120"/>
                  </a:cubicBezTo>
                  <a:cubicBezTo>
                    <a:pt x="29897" y="1441"/>
                    <a:pt x="29302" y="1858"/>
                    <a:pt x="28683" y="2239"/>
                  </a:cubicBezTo>
                  <a:cubicBezTo>
                    <a:pt x="28623" y="2287"/>
                    <a:pt x="28575" y="2334"/>
                    <a:pt x="28492" y="2358"/>
                  </a:cubicBezTo>
                  <a:cubicBezTo>
                    <a:pt x="27992" y="2501"/>
                    <a:pt x="27635" y="2882"/>
                    <a:pt x="27182" y="3132"/>
                  </a:cubicBezTo>
                  <a:cubicBezTo>
                    <a:pt x="26790" y="3370"/>
                    <a:pt x="26432" y="3668"/>
                    <a:pt x="26028" y="3918"/>
                  </a:cubicBezTo>
                  <a:cubicBezTo>
                    <a:pt x="25551" y="4215"/>
                    <a:pt x="25015" y="4430"/>
                    <a:pt x="24623" y="4846"/>
                  </a:cubicBezTo>
                  <a:cubicBezTo>
                    <a:pt x="24551" y="4918"/>
                    <a:pt x="24432" y="4942"/>
                    <a:pt x="24325" y="5001"/>
                  </a:cubicBezTo>
                  <a:cubicBezTo>
                    <a:pt x="23539" y="5466"/>
                    <a:pt x="22765" y="5954"/>
                    <a:pt x="22003" y="6478"/>
                  </a:cubicBezTo>
                  <a:cubicBezTo>
                    <a:pt x="21467" y="6847"/>
                    <a:pt x="20920" y="7228"/>
                    <a:pt x="20396" y="7621"/>
                  </a:cubicBezTo>
                  <a:cubicBezTo>
                    <a:pt x="19920" y="7990"/>
                    <a:pt x="19420" y="8287"/>
                    <a:pt x="18896" y="8609"/>
                  </a:cubicBezTo>
                  <a:cubicBezTo>
                    <a:pt x="18693" y="8728"/>
                    <a:pt x="18455" y="8823"/>
                    <a:pt x="18277" y="8978"/>
                  </a:cubicBezTo>
                  <a:cubicBezTo>
                    <a:pt x="18098" y="9121"/>
                    <a:pt x="17896" y="9216"/>
                    <a:pt x="17693" y="9323"/>
                  </a:cubicBezTo>
                  <a:cubicBezTo>
                    <a:pt x="17515" y="9407"/>
                    <a:pt x="17336" y="9549"/>
                    <a:pt x="17157" y="9621"/>
                  </a:cubicBezTo>
                  <a:cubicBezTo>
                    <a:pt x="16764" y="9799"/>
                    <a:pt x="16455" y="10121"/>
                    <a:pt x="16026" y="10240"/>
                  </a:cubicBezTo>
                  <a:cubicBezTo>
                    <a:pt x="15931" y="10276"/>
                    <a:pt x="15860" y="10335"/>
                    <a:pt x="15895" y="10466"/>
                  </a:cubicBezTo>
                  <a:cubicBezTo>
                    <a:pt x="15931" y="10478"/>
                    <a:pt x="15967" y="10526"/>
                    <a:pt x="16026" y="10538"/>
                  </a:cubicBezTo>
                  <a:cubicBezTo>
                    <a:pt x="16562" y="10645"/>
                    <a:pt x="17086" y="10752"/>
                    <a:pt x="17622" y="10835"/>
                  </a:cubicBezTo>
                  <a:cubicBezTo>
                    <a:pt x="17872" y="10883"/>
                    <a:pt x="18134" y="10871"/>
                    <a:pt x="18408" y="10907"/>
                  </a:cubicBezTo>
                  <a:cubicBezTo>
                    <a:pt x="18884" y="11002"/>
                    <a:pt x="19348" y="11181"/>
                    <a:pt x="19824" y="11240"/>
                  </a:cubicBezTo>
                  <a:cubicBezTo>
                    <a:pt x="19908" y="11252"/>
                    <a:pt x="20003" y="11312"/>
                    <a:pt x="20086" y="11347"/>
                  </a:cubicBezTo>
                  <a:cubicBezTo>
                    <a:pt x="20503" y="11442"/>
                    <a:pt x="20920" y="11585"/>
                    <a:pt x="21336" y="11669"/>
                  </a:cubicBezTo>
                  <a:cubicBezTo>
                    <a:pt x="21753" y="11764"/>
                    <a:pt x="22182" y="11800"/>
                    <a:pt x="22622" y="11883"/>
                  </a:cubicBezTo>
                  <a:cubicBezTo>
                    <a:pt x="22753" y="11895"/>
                    <a:pt x="22872" y="11919"/>
                    <a:pt x="23003" y="11954"/>
                  </a:cubicBezTo>
                  <a:cubicBezTo>
                    <a:pt x="23408" y="12014"/>
                    <a:pt x="23825" y="12085"/>
                    <a:pt x="24230" y="12133"/>
                  </a:cubicBezTo>
                  <a:cubicBezTo>
                    <a:pt x="24765" y="12145"/>
                    <a:pt x="25254" y="12312"/>
                    <a:pt x="25813" y="12240"/>
                  </a:cubicBezTo>
                  <a:close/>
                  <a:moveTo>
                    <a:pt x="27099" y="24992"/>
                  </a:moveTo>
                  <a:cubicBezTo>
                    <a:pt x="27230" y="24980"/>
                    <a:pt x="27242" y="24885"/>
                    <a:pt x="27266" y="24825"/>
                  </a:cubicBezTo>
                  <a:cubicBezTo>
                    <a:pt x="27290" y="24361"/>
                    <a:pt x="27301" y="23908"/>
                    <a:pt x="27301" y="23444"/>
                  </a:cubicBezTo>
                  <a:cubicBezTo>
                    <a:pt x="27301" y="23337"/>
                    <a:pt x="27266" y="23218"/>
                    <a:pt x="27218" y="23123"/>
                  </a:cubicBezTo>
                  <a:cubicBezTo>
                    <a:pt x="27123" y="22944"/>
                    <a:pt x="26980" y="22837"/>
                    <a:pt x="26790" y="22789"/>
                  </a:cubicBezTo>
                  <a:cubicBezTo>
                    <a:pt x="26718" y="22777"/>
                    <a:pt x="26647" y="22825"/>
                    <a:pt x="26575" y="22837"/>
                  </a:cubicBezTo>
                  <a:cubicBezTo>
                    <a:pt x="26682" y="23242"/>
                    <a:pt x="26754" y="23599"/>
                    <a:pt x="26861" y="23956"/>
                  </a:cubicBezTo>
                  <a:cubicBezTo>
                    <a:pt x="26968" y="24289"/>
                    <a:pt x="26885" y="24682"/>
                    <a:pt x="27099" y="24992"/>
                  </a:cubicBezTo>
                  <a:close/>
                  <a:moveTo>
                    <a:pt x="28183" y="28992"/>
                  </a:moveTo>
                  <a:cubicBezTo>
                    <a:pt x="28218" y="28075"/>
                    <a:pt x="28159" y="27885"/>
                    <a:pt x="27825" y="27564"/>
                  </a:cubicBezTo>
                  <a:cubicBezTo>
                    <a:pt x="27837" y="28075"/>
                    <a:pt x="27980" y="28504"/>
                    <a:pt x="28183" y="28992"/>
                  </a:cubicBezTo>
                  <a:close/>
                  <a:moveTo>
                    <a:pt x="27956" y="9740"/>
                  </a:moveTo>
                  <a:cubicBezTo>
                    <a:pt x="28314" y="9573"/>
                    <a:pt x="28409" y="9228"/>
                    <a:pt x="28552" y="8918"/>
                  </a:cubicBezTo>
                  <a:cubicBezTo>
                    <a:pt x="28587" y="8859"/>
                    <a:pt x="28552" y="8776"/>
                    <a:pt x="28552" y="8692"/>
                  </a:cubicBezTo>
                  <a:cubicBezTo>
                    <a:pt x="28302" y="9026"/>
                    <a:pt x="28075" y="9335"/>
                    <a:pt x="27956" y="974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5" name="Google Shape;145;p2"/>
            <p:cNvSpPr/>
            <p:nvPr/>
          </p:nvSpPr>
          <p:spPr>
            <a:xfrm>
              <a:off x="7157682" y="1006780"/>
              <a:ext cx="51152" cy="46650"/>
            </a:xfrm>
            <a:custGeom>
              <a:avLst/>
              <a:gdLst/>
              <a:ahLst/>
              <a:cxnLst/>
              <a:rect l="l" t="t" r="r" b="b"/>
              <a:pathLst>
                <a:path w="1477" h="1347" extrusionOk="0">
                  <a:moveTo>
                    <a:pt x="655" y="1346"/>
                  </a:moveTo>
                  <a:cubicBezTo>
                    <a:pt x="310" y="1263"/>
                    <a:pt x="191" y="1025"/>
                    <a:pt x="1" y="834"/>
                  </a:cubicBezTo>
                  <a:cubicBezTo>
                    <a:pt x="84" y="608"/>
                    <a:pt x="155" y="406"/>
                    <a:pt x="251" y="191"/>
                  </a:cubicBezTo>
                  <a:cubicBezTo>
                    <a:pt x="286" y="72"/>
                    <a:pt x="394" y="37"/>
                    <a:pt x="513" y="25"/>
                  </a:cubicBezTo>
                  <a:cubicBezTo>
                    <a:pt x="810" y="1"/>
                    <a:pt x="1048" y="179"/>
                    <a:pt x="1298" y="299"/>
                  </a:cubicBezTo>
                  <a:cubicBezTo>
                    <a:pt x="1441" y="358"/>
                    <a:pt x="1477" y="572"/>
                    <a:pt x="1406" y="691"/>
                  </a:cubicBezTo>
                  <a:cubicBezTo>
                    <a:pt x="1322" y="834"/>
                    <a:pt x="1215" y="977"/>
                    <a:pt x="1096" y="1084"/>
                  </a:cubicBezTo>
                  <a:cubicBezTo>
                    <a:pt x="953" y="1192"/>
                    <a:pt x="798" y="1263"/>
                    <a:pt x="655" y="134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6" name="Google Shape;146;p2"/>
            <p:cNvSpPr/>
            <p:nvPr/>
          </p:nvSpPr>
          <p:spPr>
            <a:xfrm>
              <a:off x="7290879" y="1009273"/>
              <a:ext cx="42494" cy="51568"/>
            </a:xfrm>
            <a:custGeom>
              <a:avLst/>
              <a:gdLst/>
              <a:ahLst/>
              <a:cxnLst/>
              <a:rect l="l" t="t" r="r" b="b"/>
              <a:pathLst>
                <a:path w="1227" h="1489" extrusionOk="0">
                  <a:moveTo>
                    <a:pt x="1227" y="310"/>
                  </a:moveTo>
                  <a:lnTo>
                    <a:pt x="1227" y="834"/>
                  </a:lnTo>
                  <a:cubicBezTo>
                    <a:pt x="929" y="1024"/>
                    <a:pt x="762" y="1405"/>
                    <a:pt x="358" y="1489"/>
                  </a:cubicBezTo>
                  <a:cubicBezTo>
                    <a:pt x="274" y="1417"/>
                    <a:pt x="167" y="1334"/>
                    <a:pt x="84" y="1250"/>
                  </a:cubicBezTo>
                  <a:cubicBezTo>
                    <a:pt x="48" y="1215"/>
                    <a:pt x="0" y="1143"/>
                    <a:pt x="12" y="1096"/>
                  </a:cubicBezTo>
                  <a:cubicBezTo>
                    <a:pt x="84" y="834"/>
                    <a:pt x="96" y="548"/>
                    <a:pt x="227" y="310"/>
                  </a:cubicBezTo>
                  <a:cubicBezTo>
                    <a:pt x="405" y="0"/>
                    <a:pt x="596" y="0"/>
                    <a:pt x="941" y="167"/>
                  </a:cubicBezTo>
                  <a:cubicBezTo>
                    <a:pt x="1012" y="215"/>
                    <a:pt x="1096" y="250"/>
                    <a:pt x="1227" y="31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7" name="Google Shape;147;p2"/>
            <p:cNvSpPr/>
            <p:nvPr/>
          </p:nvSpPr>
          <p:spPr>
            <a:xfrm>
              <a:off x="7226151" y="1013395"/>
              <a:ext cx="42910" cy="50321"/>
            </a:xfrm>
            <a:custGeom>
              <a:avLst/>
              <a:gdLst/>
              <a:ahLst/>
              <a:cxnLst/>
              <a:rect l="l" t="t" r="r" b="b"/>
              <a:pathLst>
                <a:path w="1239" h="1453" extrusionOk="0">
                  <a:moveTo>
                    <a:pt x="679" y="12"/>
                  </a:moveTo>
                  <a:cubicBezTo>
                    <a:pt x="941" y="0"/>
                    <a:pt x="1036" y="179"/>
                    <a:pt x="1131" y="369"/>
                  </a:cubicBezTo>
                  <a:cubicBezTo>
                    <a:pt x="1214" y="584"/>
                    <a:pt x="1238" y="774"/>
                    <a:pt x="1084" y="953"/>
                  </a:cubicBezTo>
                  <a:cubicBezTo>
                    <a:pt x="1024" y="1024"/>
                    <a:pt x="953" y="1072"/>
                    <a:pt x="857" y="1131"/>
                  </a:cubicBezTo>
                  <a:cubicBezTo>
                    <a:pt x="429" y="1453"/>
                    <a:pt x="83" y="1322"/>
                    <a:pt x="48" y="786"/>
                  </a:cubicBezTo>
                  <a:cubicBezTo>
                    <a:pt x="0" y="262"/>
                    <a:pt x="191" y="0"/>
                    <a:pt x="679" y="12"/>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8" name="Google Shape;148;p2"/>
            <p:cNvSpPr/>
            <p:nvPr/>
          </p:nvSpPr>
          <p:spPr>
            <a:xfrm>
              <a:off x="6943272" y="971316"/>
              <a:ext cx="40451" cy="45819"/>
            </a:xfrm>
            <a:custGeom>
              <a:avLst/>
              <a:gdLst/>
              <a:ahLst/>
              <a:cxnLst/>
              <a:rect l="l" t="t" r="r" b="b"/>
              <a:pathLst>
                <a:path w="1168" h="1323" extrusionOk="0">
                  <a:moveTo>
                    <a:pt x="679" y="1323"/>
                  </a:moveTo>
                  <a:lnTo>
                    <a:pt x="619" y="1323"/>
                  </a:lnTo>
                  <a:cubicBezTo>
                    <a:pt x="0" y="1108"/>
                    <a:pt x="36" y="894"/>
                    <a:pt x="119" y="382"/>
                  </a:cubicBezTo>
                  <a:cubicBezTo>
                    <a:pt x="143" y="156"/>
                    <a:pt x="334" y="1"/>
                    <a:pt x="548" y="13"/>
                  </a:cubicBezTo>
                  <a:cubicBezTo>
                    <a:pt x="774" y="13"/>
                    <a:pt x="1012" y="180"/>
                    <a:pt x="1072" y="370"/>
                  </a:cubicBezTo>
                  <a:cubicBezTo>
                    <a:pt x="1167" y="727"/>
                    <a:pt x="1036" y="1025"/>
                    <a:pt x="679" y="1323"/>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9" name="Google Shape;149;p2"/>
            <p:cNvSpPr/>
            <p:nvPr/>
          </p:nvSpPr>
          <p:spPr>
            <a:xfrm>
              <a:off x="6537518" y="897514"/>
              <a:ext cx="35914" cy="48278"/>
            </a:xfrm>
            <a:custGeom>
              <a:avLst/>
              <a:gdLst/>
              <a:ahLst/>
              <a:cxnLst/>
              <a:rect l="l" t="t" r="r" b="b"/>
              <a:pathLst>
                <a:path w="1037" h="1394" extrusionOk="0">
                  <a:moveTo>
                    <a:pt x="120" y="1310"/>
                  </a:moveTo>
                  <a:cubicBezTo>
                    <a:pt x="84" y="1096"/>
                    <a:pt x="60" y="941"/>
                    <a:pt x="24" y="775"/>
                  </a:cubicBezTo>
                  <a:cubicBezTo>
                    <a:pt x="1" y="489"/>
                    <a:pt x="167" y="203"/>
                    <a:pt x="417" y="108"/>
                  </a:cubicBezTo>
                  <a:cubicBezTo>
                    <a:pt x="679" y="1"/>
                    <a:pt x="977" y="132"/>
                    <a:pt x="1013" y="429"/>
                  </a:cubicBezTo>
                  <a:cubicBezTo>
                    <a:pt x="1036" y="715"/>
                    <a:pt x="1001" y="1001"/>
                    <a:pt x="846" y="1251"/>
                  </a:cubicBezTo>
                  <a:cubicBezTo>
                    <a:pt x="786" y="1358"/>
                    <a:pt x="679" y="1394"/>
                    <a:pt x="560" y="1382"/>
                  </a:cubicBezTo>
                  <a:cubicBezTo>
                    <a:pt x="417" y="1334"/>
                    <a:pt x="298" y="1322"/>
                    <a:pt x="120" y="131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0" name="Google Shape;150;p2"/>
            <p:cNvSpPr/>
            <p:nvPr/>
          </p:nvSpPr>
          <p:spPr>
            <a:xfrm>
              <a:off x="7344490" y="1032373"/>
              <a:ext cx="40832" cy="46615"/>
            </a:xfrm>
            <a:custGeom>
              <a:avLst/>
              <a:gdLst/>
              <a:ahLst/>
              <a:cxnLst/>
              <a:rect l="l" t="t" r="r" b="b"/>
              <a:pathLst>
                <a:path w="1179" h="1346" extrusionOk="0">
                  <a:moveTo>
                    <a:pt x="798" y="1238"/>
                  </a:moveTo>
                  <a:cubicBezTo>
                    <a:pt x="464" y="1345"/>
                    <a:pt x="286" y="1167"/>
                    <a:pt x="36" y="1012"/>
                  </a:cubicBezTo>
                  <a:cubicBezTo>
                    <a:pt x="36" y="869"/>
                    <a:pt x="0" y="703"/>
                    <a:pt x="36" y="536"/>
                  </a:cubicBezTo>
                  <a:cubicBezTo>
                    <a:pt x="95" y="179"/>
                    <a:pt x="381" y="0"/>
                    <a:pt x="738" y="83"/>
                  </a:cubicBezTo>
                  <a:cubicBezTo>
                    <a:pt x="1000" y="143"/>
                    <a:pt x="1179" y="417"/>
                    <a:pt x="1072" y="679"/>
                  </a:cubicBezTo>
                  <a:cubicBezTo>
                    <a:pt x="1012" y="869"/>
                    <a:pt x="893" y="1048"/>
                    <a:pt x="798" y="123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1" name="Google Shape;151;p2"/>
            <p:cNvSpPr/>
            <p:nvPr/>
          </p:nvSpPr>
          <p:spPr>
            <a:xfrm>
              <a:off x="6600203" y="903298"/>
              <a:ext cx="34252" cy="47447"/>
            </a:xfrm>
            <a:custGeom>
              <a:avLst/>
              <a:gdLst/>
              <a:ahLst/>
              <a:cxnLst/>
              <a:rect l="l" t="t" r="r" b="b"/>
              <a:pathLst>
                <a:path w="989" h="1370" extrusionOk="0">
                  <a:moveTo>
                    <a:pt x="0" y="393"/>
                  </a:moveTo>
                  <a:cubicBezTo>
                    <a:pt x="167" y="274"/>
                    <a:pt x="322" y="179"/>
                    <a:pt x="477" y="72"/>
                  </a:cubicBezTo>
                  <a:cubicBezTo>
                    <a:pt x="584" y="0"/>
                    <a:pt x="703" y="24"/>
                    <a:pt x="774" y="131"/>
                  </a:cubicBezTo>
                  <a:cubicBezTo>
                    <a:pt x="858" y="239"/>
                    <a:pt x="953" y="358"/>
                    <a:pt x="977" y="453"/>
                  </a:cubicBezTo>
                  <a:cubicBezTo>
                    <a:pt x="989" y="751"/>
                    <a:pt x="953" y="1048"/>
                    <a:pt x="703" y="1274"/>
                  </a:cubicBezTo>
                  <a:cubicBezTo>
                    <a:pt x="619" y="1370"/>
                    <a:pt x="500" y="1370"/>
                    <a:pt x="393" y="1286"/>
                  </a:cubicBezTo>
                  <a:cubicBezTo>
                    <a:pt x="238" y="1191"/>
                    <a:pt x="143" y="1084"/>
                    <a:pt x="108" y="893"/>
                  </a:cubicBezTo>
                  <a:cubicBezTo>
                    <a:pt x="96" y="751"/>
                    <a:pt x="60" y="620"/>
                    <a:pt x="0" y="393"/>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2" name="Google Shape;152;p2"/>
            <p:cNvSpPr/>
            <p:nvPr/>
          </p:nvSpPr>
          <p:spPr>
            <a:xfrm>
              <a:off x="6662888" y="916077"/>
              <a:ext cx="33420" cy="43325"/>
            </a:xfrm>
            <a:custGeom>
              <a:avLst/>
              <a:gdLst/>
              <a:ahLst/>
              <a:cxnLst/>
              <a:rect l="l" t="t" r="r" b="b"/>
              <a:pathLst>
                <a:path w="965" h="1251" extrusionOk="0">
                  <a:moveTo>
                    <a:pt x="917" y="703"/>
                  </a:moveTo>
                  <a:cubicBezTo>
                    <a:pt x="917" y="667"/>
                    <a:pt x="929" y="763"/>
                    <a:pt x="917" y="846"/>
                  </a:cubicBezTo>
                  <a:cubicBezTo>
                    <a:pt x="881" y="1072"/>
                    <a:pt x="738" y="1215"/>
                    <a:pt x="572" y="1239"/>
                  </a:cubicBezTo>
                  <a:cubicBezTo>
                    <a:pt x="381" y="1251"/>
                    <a:pt x="131" y="1120"/>
                    <a:pt x="83" y="941"/>
                  </a:cubicBezTo>
                  <a:cubicBezTo>
                    <a:pt x="12" y="703"/>
                    <a:pt x="0" y="465"/>
                    <a:pt x="143" y="239"/>
                  </a:cubicBezTo>
                  <a:cubicBezTo>
                    <a:pt x="250" y="84"/>
                    <a:pt x="429" y="1"/>
                    <a:pt x="572" y="24"/>
                  </a:cubicBezTo>
                  <a:cubicBezTo>
                    <a:pt x="774" y="72"/>
                    <a:pt x="953" y="262"/>
                    <a:pt x="965" y="465"/>
                  </a:cubicBezTo>
                  <a:cubicBezTo>
                    <a:pt x="953" y="501"/>
                    <a:pt x="929" y="548"/>
                    <a:pt x="917" y="703"/>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3" name="Google Shape;153;p2"/>
            <p:cNvSpPr/>
            <p:nvPr/>
          </p:nvSpPr>
          <p:spPr>
            <a:xfrm>
              <a:off x="6801002" y="943714"/>
              <a:ext cx="38373" cy="42910"/>
            </a:xfrm>
            <a:custGeom>
              <a:avLst/>
              <a:gdLst/>
              <a:ahLst/>
              <a:cxnLst/>
              <a:rect l="l" t="t" r="r" b="b"/>
              <a:pathLst>
                <a:path w="1108" h="1239" extrusionOk="0">
                  <a:moveTo>
                    <a:pt x="691" y="1238"/>
                  </a:moveTo>
                  <a:cubicBezTo>
                    <a:pt x="560" y="1179"/>
                    <a:pt x="429" y="1155"/>
                    <a:pt x="322" y="1096"/>
                  </a:cubicBezTo>
                  <a:cubicBezTo>
                    <a:pt x="60" y="941"/>
                    <a:pt x="1" y="691"/>
                    <a:pt x="132" y="417"/>
                  </a:cubicBezTo>
                  <a:cubicBezTo>
                    <a:pt x="310" y="60"/>
                    <a:pt x="739" y="0"/>
                    <a:pt x="1013" y="322"/>
                  </a:cubicBezTo>
                  <a:cubicBezTo>
                    <a:pt x="1084" y="405"/>
                    <a:pt x="1108" y="512"/>
                    <a:pt x="1084" y="631"/>
                  </a:cubicBezTo>
                  <a:cubicBezTo>
                    <a:pt x="1013" y="857"/>
                    <a:pt x="894" y="1036"/>
                    <a:pt x="691" y="123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4" name="Google Shape;154;p2"/>
            <p:cNvSpPr/>
            <p:nvPr/>
          </p:nvSpPr>
          <p:spPr>
            <a:xfrm>
              <a:off x="7019568" y="979593"/>
              <a:ext cx="35879" cy="44537"/>
            </a:xfrm>
            <a:custGeom>
              <a:avLst/>
              <a:gdLst/>
              <a:ahLst/>
              <a:cxnLst/>
              <a:rect l="l" t="t" r="r" b="b"/>
              <a:pathLst>
                <a:path w="1036" h="1286" extrusionOk="0">
                  <a:moveTo>
                    <a:pt x="12" y="679"/>
                  </a:moveTo>
                  <a:cubicBezTo>
                    <a:pt x="0" y="441"/>
                    <a:pt x="119" y="298"/>
                    <a:pt x="274" y="155"/>
                  </a:cubicBezTo>
                  <a:cubicBezTo>
                    <a:pt x="500" y="0"/>
                    <a:pt x="762" y="72"/>
                    <a:pt x="869" y="322"/>
                  </a:cubicBezTo>
                  <a:cubicBezTo>
                    <a:pt x="1036" y="714"/>
                    <a:pt x="762" y="1191"/>
                    <a:pt x="357" y="1262"/>
                  </a:cubicBezTo>
                  <a:cubicBezTo>
                    <a:pt x="202" y="1286"/>
                    <a:pt x="95" y="1215"/>
                    <a:pt x="71" y="1072"/>
                  </a:cubicBezTo>
                  <a:cubicBezTo>
                    <a:pt x="36" y="929"/>
                    <a:pt x="24" y="798"/>
                    <a:pt x="12" y="679"/>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5" name="Google Shape;155;p2"/>
            <p:cNvSpPr/>
            <p:nvPr/>
          </p:nvSpPr>
          <p:spPr>
            <a:xfrm>
              <a:off x="6890492" y="959784"/>
              <a:ext cx="32208" cy="39204"/>
            </a:xfrm>
            <a:custGeom>
              <a:avLst/>
              <a:gdLst/>
              <a:ahLst/>
              <a:cxnLst/>
              <a:rect l="l" t="t" r="r" b="b"/>
              <a:pathLst>
                <a:path w="930" h="1132" extrusionOk="0">
                  <a:moveTo>
                    <a:pt x="131" y="1120"/>
                  </a:moveTo>
                  <a:cubicBezTo>
                    <a:pt x="96" y="894"/>
                    <a:pt x="36" y="715"/>
                    <a:pt x="12" y="536"/>
                  </a:cubicBezTo>
                  <a:cubicBezTo>
                    <a:pt x="0" y="263"/>
                    <a:pt x="119" y="132"/>
                    <a:pt x="369" y="48"/>
                  </a:cubicBezTo>
                  <a:cubicBezTo>
                    <a:pt x="489" y="1"/>
                    <a:pt x="596" y="48"/>
                    <a:pt x="691" y="120"/>
                  </a:cubicBezTo>
                  <a:cubicBezTo>
                    <a:pt x="846" y="263"/>
                    <a:pt x="929" y="441"/>
                    <a:pt x="929" y="667"/>
                  </a:cubicBezTo>
                  <a:cubicBezTo>
                    <a:pt x="929" y="965"/>
                    <a:pt x="810" y="1096"/>
                    <a:pt x="489" y="1132"/>
                  </a:cubicBezTo>
                  <a:cubicBezTo>
                    <a:pt x="393" y="1120"/>
                    <a:pt x="298" y="1120"/>
                    <a:pt x="131" y="112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6" name="Google Shape;156;p2"/>
            <p:cNvSpPr/>
            <p:nvPr/>
          </p:nvSpPr>
          <p:spPr>
            <a:xfrm>
              <a:off x="7097907" y="991957"/>
              <a:ext cx="42078" cy="37126"/>
            </a:xfrm>
            <a:custGeom>
              <a:avLst/>
              <a:gdLst/>
              <a:ahLst/>
              <a:cxnLst/>
              <a:rect l="l" t="t" r="r" b="b"/>
              <a:pathLst>
                <a:path w="1215" h="1072" extrusionOk="0">
                  <a:moveTo>
                    <a:pt x="857" y="72"/>
                  </a:moveTo>
                  <a:cubicBezTo>
                    <a:pt x="1215" y="619"/>
                    <a:pt x="1191" y="679"/>
                    <a:pt x="596" y="1072"/>
                  </a:cubicBezTo>
                  <a:cubicBezTo>
                    <a:pt x="429" y="1072"/>
                    <a:pt x="322" y="965"/>
                    <a:pt x="215" y="846"/>
                  </a:cubicBezTo>
                  <a:cubicBezTo>
                    <a:pt x="24" y="631"/>
                    <a:pt x="0" y="500"/>
                    <a:pt x="95" y="298"/>
                  </a:cubicBezTo>
                  <a:cubicBezTo>
                    <a:pt x="203" y="72"/>
                    <a:pt x="369" y="0"/>
                    <a:pt x="607" y="12"/>
                  </a:cubicBezTo>
                  <a:cubicBezTo>
                    <a:pt x="691" y="36"/>
                    <a:pt x="786" y="60"/>
                    <a:pt x="857" y="72"/>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7" name="Google Shape;157;p2"/>
            <p:cNvSpPr/>
            <p:nvPr/>
          </p:nvSpPr>
          <p:spPr>
            <a:xfrm>
              <a:off x="6723910" y="930935"/>
              <a:ext cx="34252" cy="38788"/>
            </a:xfrm>
            <a:custGeom>
              <a:avLst/>
              <a:gdLst/>
              <a:ahLst/>
              <a:cxnLst/>
              <a:rect l="l" t="t" r="r" b="b"/>
              <a:pathLst>
                <a:path w="989" h="1120" extrusionOk="0">
                  <a:moveTo>
                    <a:pt x="988" y="845"/>
                  </a:moveTo>
                  <a:cubicBezTo>
                    <a:pt x="750" y="941"/>
                    <a:pt x="536" y="1024"/>
                    <a:pt x="334" y="1119"/>
                  </a:cubicBezTo>
                  <a:cubicBezTo>
                    <a:pt x="143" y="988"/>
                    <a:pt x="0" y="834"/>
                    <a:pt x="24" y="643"/>
                  </a:cubicBezTo>
                  <a:cubicBezTo>
                    <a:pt x="36" y="476"/>
                    <a:pt x="107" y="334"/>
                    <a:pt x="238" y="214"/>
                  </a:cubicBezTo>
                  <a:cubicBezTo>
                    <a:pt x="512" y="0"/>
                    <a:pt x="798" y="72"/>
                    <a:pt x="881" y="405"/>
                  </a:cubicBezTo>
                  <a:cubicBezTo>
                    <a:pt x="929" y="536"/>
                    <a:pt x="953" y="691"/>
                    <a:pt x="988" y="845"/>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8" name="Google Shape;158;p2"/>
            <p:cNvSpPr/>
            <p:nvPr/>
          </p:nvSpPr>
          <p:spPr>
            <a:xfrm>
              <a:off x="6560618" y="892978"/>
              <a:ext cx="6615" cy="3359"/>
            </a:xfrm>
            <a:custGeom>
              <a:avLst/>
              <a:gdLst/>
              <a:ahLst/>
              <a:cxnLst/>
              <a:rect l="l" t="t" r="r" b="b"/>
              <a:pathLst>
                <a:path w="191" h="97" extrusionOk="0">
                  <a:moveTo>
                    <a:pt x="191" y="25"/>
                  </a:moveTo>
                  <a:cubicBezTo>
                    <a:pt x="155" y="60"/>
                    <a:pt x="119" y="96"/>
                    <a:pt x="108" y="84"/>
                  </a:cubicBezTo>
                  <a:cubicBezTo>
                    <a:pt x="60" y="72"/>
                    <a:pt x="36" y="36"/>
                    <a:pt x="0" y="25"/>
                  </a:cubicBezTo>
                  <a:cubicBezTo>
                    <a:pt x="12" y="13"/>
                    <a:pt x="36" y="1"/>
                    <a:pt x="48" y="1"/>
                  </a:cubicBezTo>
                  <a:cubicBezTo>
                    <a:pt x="72" y="1"/>
                    <a:pt x="119" y="13"/>
                    <a:pt x="191" y="25"/>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59" name="Google Shape;159;p2"/>
          <p:cNvGrpSpPr/>
          <p:nvPr/>
        </p:nvGrpSpPr>
        <p:grpSpPr>
          <a:xfrm>
            <a:off x="8005769" y="4416155"/>
            <a:ext cx="1517504" cy="1240647"/>
            <a:chOff x="1110535" y="3343550"/>
            <a:chExt cx="1483241" cy="1231289"/>
          </a:xfrm>
        </p:grpSpPr>
        <p:sp>
          <p:nvSpPr>
            <p:cNvPr id="160" name="Google Shape;160;p2"/>
            <p:cNvSpPr/>
            <p:nvPr/>
          </p:nvSpPr>
          <p:spPr>
            <a:xfrm>
              <a:off x="1955754" y="3422246"/>
              <a:ext cx="109300" cy="31793"/>
            </a:xfrm>
            <a:custGeom>
              <a:avLst/>
              <a:gdLst/>
              <a:ahLst/>
              <a:cxnLst/>
              <a:rect l="l" t="t" r="r" b="b"/>
              <a:pathLst>
                <a:path w="3156" h="918" extrusionOk="0">
                  <a:moveTo>
                    <a:pt x="3155" y="810"/>
                  </a:moveTo>
                  <a:cubicBezTo>
                    <a:pt x="2584" y="846"/>
                    <a:pt x="2072" y="858"/>
                    <a:pt x="1548" y="894"/>
                  </a:cubicBezTo>
                  <a:cubicBezTo>
                    <a:pt x="1393" y="894"/>
                    <a:pt x="1238" y="906"/>
                    <a:pt x="1083" y="906"/>
                  </a:cubicBezTo>
                  <a:cubicBezTo>
                    <a:pt x="845" y="917"/>
                    <a:pt x="655" y="870"/>
                    <a:pt x="500" y="667"/>
                  </a:cubicBezTo>
                  <a:cubicBezTo>
                    <a:pt x="369" y="477"/>
                    <a:pt x="107" y="394"/>
                    <a:pt x="0" y="120"/>
                  </a:cubicBezTo>
                  <a:cubicBezTo>
                    <a:pt x="298" y="1"/>
                    <a:pt x="583" y="1"/>
                    <a:pt x="857" y="36"/>
                  </a:cubicBezTo>
                  <a:cubicBezTo>
                    <a:pt x="1083" y="72"/>
                    <a:pt x="1298" y="132"/>
                    <a:pt x="1512" y="191"/>
                  </a:cubicBezTo>
                  <a:cubicBezTo>
                    <a:pt x="1845" y="263"/>
                    <a:pt x="2155" y="370"/>
                    <a:pt x="2488" y="441"/>
                  </a:cubicBezTo>
                  <a:cubicBezTo>
                    <a:pt x="2703" y="501"/>
                    <a:pt x="2703" y="489"/>
                    <a:pt x="3155" y="810"/>
                  </a:cubicBezTo>
                  <a:close/>
                </a:path>
              </a:pathLst>
            </a:custGeom>
            <a:solidFill>
              <a:srgbClr val="FEA168"/>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1" name="Google Shape;161;p2"/>
            <p:cNvSpPr/>
            <p:nvPr/>
          </p:nvSpPr>
          <p:spPr>
            <a:xfrm>
              <a:off x="1762042" y="3646204"/>
              <a:ext cx="545981" cy="845345"/>
            </a:xfrm>
            <a:custGeom>
              <a:avLst/>
              <a:gdLst/>
              <a:ahLst/>
              <a:cxnLst/>
              <a:rect l="l" t="t" r="r" b="b"/>
              <a:pathLst>
                <a:path w="15765" h="24409" extrusionOk="0">
                  <a:moveTo>
                    <a:pt x="10526" y="11883"/>
                  </a:moveTo>
                  <a:cubicBezTo>
                    <a:pt x="9823" y="11800"/>
                    <a:pt x="9371" y="12181"/>
                    <a:pt x="8871" y="12574"/>
                  </a:cubicBezTo>
                  <a:cubicBezTo>
                    <a:pt x="8204" y="13098"/>
                    <a:pt x="7799" y="13776"/>
                    <a:pt x="7561" y="14550"/>
                  </a:cubicBezTo>
                  <a:cubicBezTo>
                    <a:pt x="7251" y="15539"/>
                    <a:pt x="7406" y="16217"/>
                    <a:pt x="8359" y="16872"/>
                  </a:cubicBezTo>
                  <a:cubicBezTo>
                    <a:pt x="9264" y="17479"/>
                    <a:pt x="10264" y="17717"/>
                    <a:pt x="11347" y="17682"/>
                  </a:cubicBezTo>
                  <a:cubicBezTo>
                    <a:pt x="11716" y="17658"/>
                    <a:pt x="12050" y="17503"/>
                    <a:pt x="12347" y="17301"/>
                  </a:cubicBezTo>
                  <a:cubicBezTo>
                    <a:pt x="12740" y="17039"/>
                    <a:pt x="13026" y="16670"/>
                    <a:pt x="13205" y="16217"/>
                  </a:cubicBezTo>
                  <a:cubicBezTo>
                    <a:pt x="13371" y="15801"/>
                    <a:pt x="13478" y="15360"/>
                    <a:pt x="13133" y="14908"/>
                  </a:cubicBezTo>
                  <a:cubicBezTo>
                    <a:pt x="13264" y="14860"/>
                    <a:pt x="13359" y="14789"/>
                    <a:pt x="13443" y="14789"/>
                  </a:cubicBezTo>
                  <a:cubicBezTo>
                    <a:pt x="13979" y="14824"/>
                    <a:pt x="14502" y="14860"/>
                    <a:pt x="15086" y="14908"/>
                  </a:cubicBezTo>
                  <a:cubicBezTo>
                    <a:pt x="15264" y="15420"/>
                    <a:pt x="15229" y="15979"/>
                    <a:pt x="15336" y="16515"/>
                  </a:cubicBezTo>
                  <a:cubicBezTo>
                    <a:pt x="15455" y="17039"/>
                    <a:pt x="15479" y="17575"/>
                    <a:pt x="15526" y="18110"/>
                  </a:cubicBezTo>
                  <a:cubicBezTo>
                    <a:pt x="15574" y="18658"/>
                    <a:pt x="15538" y="19230"/>
                    <a:pt x="15645" y="19777"/>
                  </a:cubicBezTo>
                  <a:cubicBezTo>
                    <a:pt x="15753" y="20313"/>
                    <a:pt x="15753" y="20813"/>
                    <a:pt x="15764" y="21349"/>
                  </a:cubicBezTo>
                  <a:cubicBezTo>
                    <a:pt x="14633" y="21623"/>
                    <a:pt x="13538" y="21885"/>
                    <a:pt x="12431" y="22158"/>
                  </a:cubicBezTo>
                  <a:cubicBezTo>
                    <a:pt x="12240" y="22206"/>
                    <a:pt x="12062" y="22278"/>
                    <a:pt x="11871" y="22349"/>
                  </a:cubicBezTo>
                  <a:cubicBezTo>
                    <a:pt x="11812" y="22361"/>
                    <a:pt x="11752" y="22408"/>
                    <a:pt x="11693" y="22420"/>
                  </a:cubicBezTo>
                  <a:cubicBezTo>
                    <a:pt x="10954" y="22528"/>
                    <a:pt x="10288" y="22861"/>
                    <a:pt x="9561" y="23004"/>
                  </a:cubicBezTo>
                  <a:cubicBezTo>
                    <a:pt x="9037" y="23123"/>
                    <a:pt x="8514" y="23230"/>
                    <a:pt x="8013" y="23373"/>
                  </a:cubicBezTo>
                  <a:cubicBezTo>
                    <a:pt x="7025" y="23671"/>
                    <a:pt x="5989" y="23909"/>
                    <a:pt x="5096" y="23992"/>
                  </a:cubicBezTo>
                  <a:cubicBezTo>
                    <a:pt x="4906" y="24004"/>
                    <a:pt x="4692" y="24028"/>
                    <a:pt x="4501" y="24087"/>
                  </a:cubicBezTo>
                  <a:cubicBezTo>
                    <a:pt x="3799" y="24266"/>
                    <a:pt x="3096" y="24349"/>
                    <a:pt x="2346" y="24409"/>
                  </a:cubicBezTo>
                  <a:cubicBezTo>
                    <a:pt x="2310" y="24290"/>
                    <a:pt x="2251" y="24171"/>
                    <a:pt x="2251" y="24052"/>
                  </a:cubicBezTo>
                  <a:cubicBezTo>
                    <a:pt x="2251" y="22754"/>
                    <a:pt x="2120" y="21456"/>
                    <a:pt x="2001" y="20182"/>
                  </a:cubicBezTo>
                  <a:cubicBezTo>
                    <a:pt x="1965" y="19896"/>
                    <a:pt x="1965" y="19599"/>
                    <a:pt x="1953" y="19325"/>
                  </a:cubicBezTo>
                  <a:cubicBezTo>
                    <a:pt x="2001" y="19289"/>
                    <a:pt x="2025" y="19241"/>
                    <a:pt x="2060" y="19230"/>
                  </a:cubicBezTo>
                  <a:cubicBezTo>
                    <a:pt x="2322" y="19122"/>
                    <a:pt x="2620" y="19063"/>
                    <a:pt x="2858" y="18884"/>
                  </a:cubicBezTo>
                  <a:cubicBezTo>
                    <a:pt x="3239" y="18610"/>
                    <a:pt x="3596" y="18301"/>
                    <a:pt x="3894" y="17944"/>
                  </a:cubicBezTo>
                  <a:cubicBezTo>
                    <a:pt x="4144" y="17646"/>
                    <a:pt x="4323" y="17265"/>
                    <a:pt x="4489" y="16908"/>
                  </a:cubicBezTo>
                  <a:cubicBezTo>
                    <a:pt x="4620" y="16610"/>
                    <a:pt x="4680" y="16265"/>
                    <a:pt x="4799" y="15955"/>
                  </a:cubicBezTo>
                  <a:cubicBezTo>
                    <a:pt x="4989" y="15372"/>
                    <a:pt x="4882" y="14789"/>
                    <a:pt x="4704" y="14241"/>
                  </a:cubicBezTo>
                  <a:cubicBezTo>
                    <a:pt x="4382" y="13157"/>
                    <a:pt x="3834" y="12181"/>
                    <a:pt x="2858" y="11526"/>
                  </a:cubicBezTo>
                  <a:cubicBezTo>
                    <a:pt x="2834" y="11502"/>
                    <a:pt x="2787" y="11467"/>
                    <a:pt x="2775" y="11443"/>
                  </a:cubicBezTo>
                  <a:cubicBezTo>
                    <a:pt x="2763" y="11431"/>
                    <a:pt x="2763" y="11395"/>
                    <a:pt x="2763" y="11336"/>
                  </a:cubicBezTo>
                  <a:cubicBezTo>
                    <a:pt x="3013" y="11098"/>
                    <a:pt x="3215" y="10788"/>
                    <a:pt x="3561" y="10609"/>
                  </a:cubicBezTo>
                  <a:cubicBezTo>
                    <a:pt x="4084" y="10336"/>
                    <a:pt x="4346" y="9836"/>
                    <a:pt x="4715" y="9419"/>
                  </a:cubicBezTo>
                  <a:cubicBezTo>
                    <a:pt x="5001" y="9109"/>
                    <a:pt x="4858" y="8597"/>
                    <a:pt x="4454" y="8300"/>
                  </a:cubicBezTo>
                  <a:cubicBezTo>
                    <a:pt x="4251" y="8133"/>
                    <a:pt x="3989" y="8014"/>
                    <a:pt x="3775" y="7883"/>
                  </a:cubicBezTo>
                  <a:cubicBezTo>
                    <a:pt x="3287" y="7585"/>
                    <a:pt x="2822" y="7299"/>
                    <a:pt x="2370" y="6978"/>
                  </a:cubicBezTo>
                  <a:cubicBezTo>
                    <a:pt x="2013" y="6704"/>
                    <a:pt x="1644" y="6454"/>
                    <a:pt x="1239" y="6276"/>
                  </a:cubicBezTo>
                  <a:cubicBezTo>
                    <a:pt x="1048" y="6192"/>
                    <a:pt x="870" y="6037"/>
                    <a:pt x="691" y="5918"/>
                  </a:cubicBezTo>
                  <a:cubicBezTo>
                    <a:pt x="596" y="5394"/>
                    <a:pt x="524" y="4894"/>
                    <a:pt x="417" y="4382"/>
                  </a:cubicBezTo>
                  <a:cubicBezTo>
                    <a:pt x="358" y="4109"/>
                    <a:pt x="251" y="3835"/>
                    <a:pt x="203" y="3549"/>
                  </a:cubicBezTo>
                  <a:cubicBezTo>
                    <a:pt x="120" y="3228"/>
                    <a:pt x="60" y="2894"/>
                    <a:pt x="1" y="2620"/>
                  </a:cubicBezTo>
                  <a:cubicBezTo>
                    <a:pt x="143" y="2394"/>
                    <a:pt x="334" y="2323"/>
                    <a:pt x="536" y="2299"/>
                  </a:cubicBezTo>
                  <a:cubicBezTo>
                    <a:pt x="1370" y="2239"/>
                    <a:pt x="2144" y="1930"/>
                    <a:pt x="2965" y="1763"/>
                  </a:cubicBezTo>
                  <a:cubicBezTo>
                    <a:pt x="4275" y="1513"/>
                    <a:pt x="5585" y="1227"/>
                    <a:pt x="6906" y="965"/>
                  </a:cubicBezTo>
                  <a:cubicBezTo>
                    <a:pt x="7466" y="846"/>
                    <a:pt x="7990" y="715"/>
                    <a:pt x="8549" y="620"/>
                  </a:cubicBezTo>
                  <a:cubicBezTo>
                    <a:pt x="9526" y="442"/>
                    <a:pt x="10514" y="203"/>
                    <a:pt x="11514" y="132"/>
                  </a:cubicBezTo>
                  <a:cubicBezTo>
                    <a:pt x="11907" y="96"/>
                    <a:pt x="12312" y="37"/>
                    <a:pt x="12716" y="13"/>
                  </a:cubicBezTo>
                  <a:cubicBezTo>
                    <a:pt x="12824" y="1"/>
                    <a:pt x="12943" y="25"/>
                    <a:pt x="13050" y="25"/>
                  </a:cubicBezTo>
                  <a:cubicBezTo>
                    <a:pt x="13300" y="453"/>
                    <a:pt x="13514" y="894"/>
                    <a:pt x="13633" y="1370"/>
                  </a:cubicBezTo>
                  <a:cubicBezTo>
                    <a:pt x="13943" y="2573"/>
                    <a:pt x="14193" y="4240"/>
                    <a:pt x="14229" y="5680"/>
                  </a:cubicBezTo>
                  <a:cubicBezTo>
                    <a:pt x="13919" y="5799"/>
                    <a:pt x="13621" y="5656"/>
                    <a:pt x="13324" y="5609"/>
                  </a:cubicBezTo>
                  <a:cubicBezTo>
                    <a:pt x="12740" y="5537"/>
                    <a:pt x="12181" y="5430"/>
                    <a:pt x="11609" y="5621"/>
                  </a:cubicBezTo>
                  <a:cubicBezTo>
                    <a:pt x="11502" y="5656"/>
                    <a:pt x="11383" y="5633"/>
                    <a:pt x="11288" y="5633"/>
                  </a:cubicBezTo>
                  <a:cubicBezTo>
                    <a:pt x="10942" y="5656"/>
                    <a:pt x="10788" y="5752"/>
                    <a:pt x="10704" y="6073"/>
                  </a:cubicBezTo>
                  <a:cubicBezTo>
                    <a:pt x="10645" y="6276"/>
                    <a:pt x="10609" y="6502"/>
                    <a:pt x="10597" y="6728"/>
                  </a:cubicBezTo>
                  <a:cubicBezTo>
                    <a:pt x="10538" y="8038"/>
                    <a:pt x="10514" y="9359"/>
                    <a:pt x="10597" y="10669"/>
                  </a:cubicBezTo>
                  <a:cubicBezTo>
                    <a:pt x="10609" y="10895"/>
                    <a:pt x="10669" y="11109"/>
                    <a:pt x="10669" y="11324"/>
                  </a:cubicBezTo>
                  <a:cubicBezTo>
                    <a:pt x="10657" y="11455"/>
                    <a:pt x="10597" y="11633"/>
                    <a:pt x="10526" y="11883"/>
                  </a:cubicBezTo>
                  <a:close/>
                </a:path>
              </a:pathLst>
            </a:custGeom>
            <a:solidFill>
              <a:srgbClr val="FA725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2" name="Google Shape;162;p2"/>
            <p:cNvSpPr/>
            <p:nvPr/>
          </p:nvSpPr>
          <p:spPr>
            <a:xfrm>
              <a:off x="1412392" y="3768283"/>
              <a:ext cx="271346" cy="774798"/>
            </a:xfrm>
            <a:custGeom>
              <a:avLst/>
              <a:gdLst/>
              <a:ahLst/>
              <a:cxnLst/>
              <a:rect l="l" t="t" r="r" b="b"/>
              <a:pathLst>
                <a:path w="7835" h="22372" extrusionOk="0">
                  <a:moveTo>
                    <a:pt x="7049" y="11299"/>
                  </a:moveTo>
                  <a:cubicBezTo>
                    <a:pt x="7168" y="11954"/>
                    <a:pt x="7311" y="12514"/>
                    <a:pt x="7358" y="13097"/>
                  </a:cubicBezTo>
                  <a:cubicBezTo>
                    <a:pt x="7453" y="14169"/>
                    <a:pt x="7644" y="15204"/>
                    <a:pt x="7703" y="16276"/>
                  </a:cubicBezTo>
                  <a:cubicBezTo>
                    <a:pt x="7799" y="17800"/>
                    <a:pt x="7763" y="19312"/>
                    <a:pt x="7775" y="20836"/>
                  </a:cubicBezTo>
                  <a:cubicBezTo>
                    <a:pt x="7775" y="21146"/>
                    <a:pt x="7822" y="21455"/>
                    <a:pt x="7834" y="21789"/>
                  </a:cubicBezTo>
                  <a:cubicBezTo>
                    <a:pt x="7453" y="21967"/>
                    <a:pt x="7120" y="22229"/>
                    <a:pt x="6656" y="22146"/>
                  </a:cubicBezTo>
                  <a:cubicBezTo>
                    <a:pt x="6501" y="22110"/>
                    <a:pt x="6322" y="22182"/>
                    <a:pt x="6144" y="22229"/>
                  </a:cubicBezTo>
                  <a:cubicBezTo>
                    <a:pt x="5501" y="22372"/>
                    <a:pt x="4858" y="22336"/>
                    <a:pt x="4227" y="22277"/>
                  </a:cubicBezTo>
                  <a:cubicBezTo>
                    <a:pt x="3977" y="22241"/>
                    <a:pt x="3727" y="22229"/>
                    <a:pt x="3489" y="22229"/>
                  </a:cubicBezTo>
                  <a:cubicBezTo>
                    <a:pt x="3274" y="22253"/>
                    <a:pt x="3108" y="22170"/>
                    <a:pt x="2953" y="22015"/>
                  </a:cubicBezTo>
                  <a:cubicBezTo>
                    <a:pt x="2643" y="21622"/>
                    <a:pt x="2393" y="21217"/>
                    <a:pt x="2334" y="20705"/>
                  </a:cubicBezTo>
                  <a:cubicBezTo>
                    <a:pt x="2286" y="20288"/>
                    <a:pt x="2155" y="19872"/>
                    <a:pt x="2096" y="19455"/>
                  </a:cubicBezTo>
                  <a:cubicBezTo>
                    <a:pt x="1977" y="18526"/>
                    <a:pt x="1762" y="17610"/>
                    <a:pt x="1679" y="16681"/>
                  </a:cubicBezTo>
                  <a:cubicBezTo>
                    <a:pt x="1619" y="16086"/>
                    <a:pt x="1560" y="15490"/>
                    <a:pt x="1405" y="14907"/>
                  </a:cubicBezTo>
                  <a:cubicBezTo>
                    <a:pt x="1334" y="14633"/>
                    <a:pt x="1393" y="14347"/>
                    <a:pt x="1345" y="14061"/>
                  </a:cubicBezTo>
                  <a:cubicBezTo>
                    <a:pt x="1226" y="13466"/>
                    <a:pt x="1215" y="12871"/>
                    <a:pt x="1143" y="12264"/>
                  </a:cubicBezTo>
                  <a:cubicBezTo>
                    <a:pt x="1048" y="11597"/>
                    <a:pt x="953" y="10942"/>
                    <a:pt x="869" y="10263"/>
                  </a:cubicBezTo>
                  <a:cubicBezTo>
                    <a:pt x="845" y="10001"/>
                    <a:pt x="857" y="9728"/>
                    <a:pt x="810" y="9466"/>
                  </a:cubicBezTo>
                  <a:cubicBezTo>
                    <a:pt x="738" y="8954"/>
                    <a:pt x="679" y="8442"/>
                    <a:pt x="572" y="7942"/>
                  </a:cubicBezTo>
                  <a:cubicBezTo>
                    <a:pt x="202" y="6370"/>
                    <a:pt x="0" y="4775"/>
                    <a:pt x="95" y="3155"/>
                  </a:cubicBezTo>
                  <a:cubicBezTo>
                    <a:pt x="119" y="2834"/>
                    <a:pt x="60" y="2524"/>
                    <a:pt x="36" y="2215"/>
                  </a:cubicBezTo>
                  <a:lnTo>
                    <a:pt x="36" y="1774"/>
                  </a:lnTo>
                  <a:cubicBezTo>
                    <a:pt x="595" y="1548"/>
                    <a:pt x="1095" y="1310"/>
                    <a:pt x="1619" y="1143"/>
                  </a:cubicBezTo>
                  <a:cubicBezTo>
                    <a:pt x="2715" y="786"/>
                    <a:pt x="3834" y="441"/>
                    <a:pt x="4941" y="119"/>
                  </a:cubicBezTo>
                  <a:cubicBezTo>
                    <a:pt x="5310" y="0"/>
                    <a:pt x="5536" y="131"/>
                    <a:pt x="5679" y="476"/>
                  </a:cubicBezTo>
                  <a:lnTo>
                    <a:pt x="5727" y="607"/>
                  </a:lnTo>
                  <a:cubicBezTo>
                    <a:pt x="5810" y="1036"/>
                    <a:pt x="5929" y="1488"/>
                    <a:pt x="5977" y="1917"/>
                  </a:cubicBezTo>
                  <a:cubicBezTo>
                    <a:pt x="6037" y="2584"/>
                    <a:pt x="6084" y="3239"/>
                    <a:pt x="5810" y="3894"/>
                  </a:cubicBezTo>
                  <a:cubicBezTo>
                    <a:pt x="5548" y="4596"/>
                    <a:pt x="5548" y="5334"/>
                    <a:pt x="5382" y="6049"/>
                  </a:cubicBezTo>
                  <a:cubicBezTo>
                    <a:pt x="5263" y="6584"/>
                    <a:pt x="5144" y="7144"/>
                    <a:pt x="5013" y="7680"/>
                  </a:cubicBezTo>
                  <a:cubicBezTo>
                    <a:pt x="4727" y="8823"/>
                    <a:pt x="4429" y="9966"/>
                    <a:pt x="4143" y="11109"/>
                  </a:cubicBezTo>
                  <a:cubicBezTo>
                    <a:pt x="4048" y="11525"/>
                    <a:pt x="3965" y="11942"/>
                    <a:pt x="3882" y="12359"/>
                  </a:cubicBezTo>
                  <a:cubicBezTo>
                    <a:pt x="3870" y="12466"/>
                    <a:pt x="3882" y="12585"/>
                    <a:pt x="3905" y="12692"/>
                  </a:cubicBezTo>
                  <a:cubicBezTo>
                    <a:pt x="3953" y="12823"/>
                    <a:pt x="4072" y="12918"/>
                    <a:pt x="4227" y="12895"/>
                  </a:cubicBezTo>
                  <a:cubicBezTo>
                    <a:pt x="4489" y="12859"/>
                    <a:pt x="4727" y="12764"/>
                    <a:pt x="4965" y="12621"/>
                  </a:cubicBezTo>
                  <a:cubicBezTo>
                    <a:pt x="5620" y="12156"/>
                    <a:pt x="6310" y="11740"/>
                    <a:pt x="7049" y="11299"/>
                  </a:cubicBezTo>
                  <a:close/>
                </a:path>
              </a:pathLst>
            </a:custGeom>
            <a:solidFill>
              <a:srgbClr val="FA725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3" name="Google Shape;163;p2"/>
            <p:cNvSpPr/>
            <p:nvPr/>
          </p:nvSpPr>
          <p:spPr>
            <a:xfrm>
              <a:off x="1239195" y="3769115"/>
              <a:ext cx="265978" cy="778123"/>
            </a:xfrm>
            <a:custGeom>
              <a:avLst/>
              <a:gdLst/>
              <a:ahLst/>
              <a:cxnLst/>
              <a:rect l="l" t="t" r="r" b="b"/>
              <a:pathLst>
                <a:path w="7680" h="22468" extrusionOk="0">
                  <a:moveTo>
                    <a:pt x="322" y="48"/>
                  </a:moveTo>
                  <a:cubicBezTo>
                    <a:pt x="631" y="0"/>
                    <a:pt x="965" y="48"/>
                    <a:pt x="1274" y="143"/>
                  </a:cubicBezTo>
                  <a:cubicBezTo>
                    <a:pt x="1679" y="238"/>
                    <a:pt x="2096" y="381"/>
                    <a:pt x="2501" y="500"/>
                  </a:cubicBezTo>
                  <a:cubicBezTo>
                    <a:pt x="2703" y="560"/>
                    <a:pt x="2894" y="643"/>
                    <a:pt x="3060" y="822"/>
                  </a:cubicBezTo>
                  <a:cubicBezTo>
                    <a:pt x="3298" y="1060"/>
                    <a:pt x="3620" y="1167"/>
                    <a:pt x="3941" y="1286"/>
                  </a:cubicBezTo>
                  <a:cubicBezTo>
                    <a:pt x="4049" y="1334"/>
                    <a:pt x="4144" y="1345"/>
                    <a:pt x="4275" y="1393"/>
                  </a:cubicBezTo>
                  <a:cubicBezTo>
                    <a:pt x="4382" y="1703"/>
                    <a:pt x="4418" y="2024"/>
                    <a:pt x="4418" y="2369"/>
                  </a:cubicBezTo>
                  <a:cubicBezTo>
                    <a:pt x="4418" y="2917"/>
                    <a:pt x="4453" y="3489"/>
                    <a:pt x="4477" y="4036"/>
                  </a:cubicBezTo>
                  <a:cubicBezTo>
                    <a:pt x="4477" y="4227"/>
                    <a:pt x="4453" y="4441"/>
                    <a:pt x="4477" y="4632"/>
                  </a:cubicBezTo>
                  <a:cubicBezTo>
                    <a:pt x="4489" y="5167"/>
                    <a:pt x="4501" y="5691"/>
                    <a:pt x="4549" y="6227"/>
                  </a:cubicBezTo>
                  <a:cubicBezTo>
                    <a:pt x="4561" y="6465"/>
                    <a:pt x="4632" y="6703"/>
                    <a:pt x="4692" y="6941"/>
                  </a:cubicBezTo>
                  <a:cubicBezTo>
                    <a:pt x="4894" y="7715"/>
                    <a:pt x="4834" y="8537"/>
                    <a:pt x="5049" y="9323"/>
                  </a:cubicBezTo>
                  <a:cubicBezTo>
                    <a:pt x="5192" y="9811"/>
                    <a:pt x="5215" y="10335"/>
                    <a:pt x="5227" y="10835"/>
                  </a:cubicBezTo>
                  <a:cubicBezTo>
                    <a:pt x="5275" y="12132"/>
                    <a:pt x="5501" y="13395"/>
                    <a:pt x="5704" y="14680"/>
                  </a:cubicBezTo>
                  <a:cubicBezTo>
                    <a:pt x="5763" y="15061"/>
                    <a:pt x="5763" y="15478"/>
                    <a:pt x="5811" y="15871"/>
                  </a:cubicBezTo>
                  <a:cubicBezTo>
                    <a:pt x="5846" y="16097"/>
                    <a:pt x="5930" y="16300"/>
                    <a:pt x="5965" y="16514"/>
                  </a:cubicBezTo>
                  <a:cubicBezTo>
                    <a:pt x="6108" y="17657"/>
                    <a:pt x="6251" y="18800"/>
                    <a:pt x="6466" y="19931"/>
                  </a:cubicBezTo>
                  <a:cubicBezTo>
                    <a:pt x="6513" y="20205"/>
                    <a:pt x="6489" y="20479"/>
                    <a:pt x="6585" y="20717"/>
                  </a:cubicBezTo>
                  <a:cubicBezTo>
                    <a:pt x="6847" y="21253"/>
                    <a:pt x="7001" y="21848"/>
                    <a:pt x="7513" y="22241"/>
                  </a:cubicBezTo>
                  <a:cubicBezTo>
                    <a:pt x="7549" y="22288"/>
                    <a:pt x="7585" y="22348"/>
                    <a:pt x="7680" y="22467"/>
                  </a:cubicBezTo>
                  <a:cubicBezTo>
                    <a:pt x="7466" y="22431"/>
                    <a:pt x="7299" y="22467"/>
                    <a:pt x="7180" y="22408"/>
                  </a:cubicBezTo>
                  <a:cubicBezTo>
                    <a:pt x="6644" y="22122"/>
                    <a:pt x="6073" y="22110"/>
                    <a:pt x="5501" y="22062"/>
                  </a:cubicBezTo>
                  <a:cubicBezTo>
                    <a:pt x="5192" y="22027"/>
                    <a:pt x="4894" y="21967"/>
                    <a:pt x="4596" y="21848"/>
                  </a:cubicBezTo>
                  <a:cubicBezTo>
                    <a:pt x="4001" y="21610"/>
                    <a:pt x="3370" y="21407"/>
                    <a:pt x="2763" y="21217"/>
                  </a:cubicBezTo>
                  <a:cubicBezTo>
                    <a:pt x="2513" y="21122"/>
                    <a:pt x="2334" y="21003"/>
                    <a:pt x="2286" y="20717"/>
                  </a:cubicBezTo>
                  <a:cubicBezTo>
                    <a:pt x="2263" y="20574"/>
                    <a:pt x="2203" y="20419"/>
                    <a:pt x="2167" y="20276"/>
                  </a:cubicBezTo>
                  <a:cubicBezTo>
                    <a:pt x="2060" y="19526"/>
                    <a:pt x="1977" y="18776"/>
                    <a:pt x="1798" y="18038"/>
                  </a:cubicBezTo>
                  <a:cubicBezTo>
                    <a:pt x="1703" y="17657"/>
                    <a:pt x="1620" y="17252"/>
                    <a:pt x="1572" y="16871"/>
                  </a:cubicBezTo>
                  <a:cubicBezTo>
                    <a:pt x="1405" y="15502"/>
                    <a:pt x="1263" y="14109"/>
                    <a:pt x="1132" y="12740"/>
                  </a:cubicBezTo>
                  <a:cubicBezTo>
                    <a:pt x="1084" y="12240"/>
                    <a:pt x="1096" y="11716"/>
                    <a:pt x="1084" y="11216"/>
                  </a:cubicBezTo>
                  <a:cubicBezTo>
                    <a:pt x="1072" y="10882"/>
                    <a:pt x="1048" y="10537"/>
                    <a:pt x="1012" y="10216"/>
                  </a:cubicBezTo>
                  <a:cubicBezTo>
                    <a:pt x="929" y="9549"/>
                    <a:pt x="870" y="8894"/>
                    <a:pt x="751" y="8215"/>
                  </a:cubicBezTo>
                  <a:cubicBezTo>
                    <a:pt x="620" y="7430"/>
                    <a:pt x="501" y="6644"/>
                    <a:pt x="334" y="5870"/>
                  </a:cubicBezTo>
                  <a:cubicBezTo>
                    <a:pt x="191" y="5108"/>
                    <a:pt x="131" y="4322"/>
                    <a:pt x="72" y="3548"/>
                  </a:cubicBezTo>
                  <a:cubicBezTo>
                    <a:pt x="0" y="2429"/>
                    <a:pt x="191" y="1310"/>
                    <a:pt x="262" y="214"/>
                  </a:cubicBezTo>
                  <a:cubicBezTo>
                    <a:pt x="239" y="155"/>
                    <a:pt x="274" y="119"/>
                    <a:pt x="322" y="48"/>
                  </a:cubicBezTo>
                  <a:close/>
                </a:path>
              </a:pathLst>
            </a:custGeom>
            <a:solidFill>
              <a:srgbClr val="FA725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4" name="Google Shape;164;p2"/>
            <p:cNvSpPr/>
            <p:nvPr/>
          </p:nvSpPr>
          <p:spPr>
            <a:xfrm>
              <a:off x="2233355" y="3624766"/>
              <a:ext cx="229717" cy="762885"/>
            </a:xfrm>
            <a:custGeom>
              <a:avLst/>
              <a:gdLst/>
              <a:ahLst/>
              <a:cxnLst/>
              <a:rect l="l" t="t" r="r" b="b"/>
              <a:pathLst>
                <a:path w="6633" h="22028" extrusionOk="0">
                  <a:moveTo>
                    <a:pt x="6620" y="20896"/>
                  </a:moveTo>
                  <a:cubicBezTo>
                    <a:pt x="6132" y="21313"/>
                    <a:pt x="5608" y="21575"/>
                    <a:pt x="4989" y="21634"/>
                  </a:cubicBezTo>
                  <a:cubicBezTo>
                    <a:pt x="4501" y="21694"/>
                    <a:pt x="4037" y="21873"/>
                    <a:pt x="3560" y="21968"/>
                  </a:cubicBezTo>
                  <a:cubicBezTo>
                    <a:pt x="3394" y="22015"/>
                    <a:pt x="3215" y="22015"/>
                    <a:pt x="3048" y="22027"/>
                  </a:cubicBezTo>
                  <a:cubicBezTo>
                    <a:pt x="2846" y="21837"/>
                    <a:pt x="2798" y="21623"/>
                    <a:pt x="2810" y="21408"/>
                  </a:cubicBezTo>
                  <a:cubicBezTo>
                    <a:pt x="2822" y="21087"/>
                    <a:pt x="2798" y="20777"/>
                    <a:pt x="2775" y="20468"/>
                  </a:cubicBezTo>
                  <a:cubicBezTo>
                    <a:pt x="2763" y="20158"/>
                    <a:pt x="2739" y="19837"/>
                    <a:pt x="2703" y="19527"/>
                  </a:cubicBezTo>
                  <a:cubicBezTo>
                    <a:pt x="2679" y="19289"/>
                    <a:pt x="2644" y="19051"/>
                    <a:pt x="2596" y="18801"/>
                  </a:cubicBezTo>
                  <a:cubicBezTo>
                    <a:pt x="2536" y="18372"/>
                    <a:pt x="2525" y="17920"/>
                    <a:pt x="2453" y="17479"/>
                  </a:cubicBezTo>
                  <a:cubicBezTo>
                    <a:pt x="2346" y="16908"/>
                    <a:pt x="2322" y="16336"/>
                    <a:pt x="2275" y="15753"/>
                  </a:cubicBezTo>
                  <a:cubicBezTo>
                    <a:pt x="2215" y="15038"/>
                    <a:pt x="2203" y="14324"/>
                    <a:pt x="2144" y="13610"/>
                  </a:cubicBezTo>
                  <a:cubicBezTo>
                    <a:pt x="2024" y="12050"/>
                    <a:pt x="1905" y="10478"/>
                    <a:pt x="1763" y="8931"/>
                  </a:cubicBezTo>
                  <a:cubicBezTo>
                    <a:pt x="1739" y="8609"/>
                    <a:pt x="1667" y="8276"/>
                    <a:pt x="1584" y="7954"/>
                  </a:cubicBezTo>
                  <a:cubicBezTo>
                    <a:pt x="1501" y="7537"/>
                    <a:pt x="1441" y="7121"/>
                    <a:pt x="1346" y="6704"/>
                  </a:cubicBezTo>
                  <a:cubicBezTo>
                    <a:pt x="1203" y="6013"/>
                    <a:pt x="1155" y="5335"/>
                    <a:pt x="1048" y="4644"/>
                  </a:cubicBezTo>
                  <a:cubicBezTo>
                    <a:pt x="989" y="4204"/>
                    <a:pt x="977" y="3751"/>
                    <a:pt x="905" y="3323"/>
                  </a:cubicBezTo>
                  <a:cubicBezTo>
                    <a:pt x="727" y="2323"/>
                    <a:pt x="358" y="1406"/>
                    <a:pt x="0" y="418"/>
                  </a:cubicBezTo>
                  <a:cubicBezTo>
                    <a:pt x="203" y="358"/>
                    <a:pt x="417" y="287"/>
                    <a:pt x="631" y="263"/>
                  </a:cubicBezTo>
                  <a:cubicBezTo>
                    <a:pt x="1739" y="144"/>
                    <a:pt x="2858" y="25"/>
                    <a:pt x="3965" y="1"/>
                  </a:cubicBezTo>
                  <a:cubicBezTo>
                    <a:pt x="4203" y="239"/>
                    <a:pt x="4287" y="513"/>
                    <a:pt x="4346" y="799"/>
                  </a:cubicBezTo>
                  <a:cubicBezTo>
                    <a:pt x="4561" y="1846"/>
                    <a:pt x="4703" y="2906"/>
                    <a:pt x="4846" y="3966"/>
                  </a:cubicBezTo>
                  <a:cubicBezTo>
                    <a:pt x="4882" y="4204"/>
                    <a:pt x="4965" y="4442"/>
                    <a:pt x="5013" y="4680"/>
                  </a:cubicBezTo>
                  <a:cubicBezTo>
                    <a:pt x="5215" y="5823"/>
                    <a:pt x="5370" y="6966"/>
                    <a:pt x="5382" y="8133"/>
                  </a:cubicBezTo>
                  <a:cubicBezTo>
                    <a:pt x="5382" y="8204"/>
                    <a:pt x="5370" y="8264"/>
                    <a:pt x="5382" y="8335"/>
                  </a:cubicBezTo>
                  <a:cubicBezTo>
                    <a:pt x="5489" y="9383"/>
                    <a:pt x="5596" y="10419"/>
                    <a:pt x="5715" y="11467"/>
                  </a:cubicBezTo>
                  <a:cubicBezTo>
                    <a:pt x="5811" y="12324"/>
                    <a:pt x="5977" y="13193"/>
                    <a:pt x="5954" y="14050"/>
                  </a:cubicBezTo>
                  <a:cubicBezTo>
                    <a:pt x="5930" y="14419"/>
                    <a:pt x="6013" y="14776"/>
                    <a:pt x="5977" y="15169"/>
                  </a:cubicBezTo>
                  <a:cubicBezTo>
                    <a:pt x="5954" y="15515"/>
                    <a:pt x="6144" y="15860"/>
                    <a:pt x="6192" y="16205"/>
                  </a:cubicBezTo>
                  <a:cubicBezTo>
                    <a:pt x="6263" y="16670"/>
                    <a:pt x="6287" y="17146"/>
                    <a:pt x="6335" y="17610"/>
                  </a:cubicBezTo>
                  <a:cubicBezTo>
                    <a:pt x="6370" y="17920"/>
                    <a:pt x="6406" y="18241"/>
                    <a:pt x="6442" y="18539"/>
                  </a:cubicBezTo>
                  <a:cubicBezTo>
                    <a:pt x="6442" y="18575"/>
                    <a:pt x="6454" y="18622"/>
                    <a:pt x="6454" y="18670"/>
                  </a:cubicBezTo>
                  <a:cubicBezTo>
                    <a:pt x="6513" y="19206"/>
                    <a:pt x="6561" y="19729"/>
                    <a:pt x="6608" y="20265"/>
                  </a:cubicBezTo>
                  <a:cubicBezTo>
                    <a:pt x="6632" y="20515"/>
                    <a:pt x="6620" y="20706"/>
                    <a:pt x="6620" y="20896"/>
                  </a:cubicBezTo>
                  <a:close/>
                </a:path>
              </a:pathLst>
            </a:custGeom>
            <a:solidFill>
              <a:srgbClr val="F8B179"/>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5" name="Google Shape;165;p2"/>
            <p:cNvSpPr/>
            <p:nvPr/>
          </p:nvSpPr>
          <p:spPr>
            <a:xfrm>
              <a:off x="1626802" y="3738188"/>
              <a:ext cx="193838" cy="795024"/>
            </a:xfrm>
            <a:custGeom>
              <a:avLst/>
              <a:gdLst/>
              <a:ahLst/>
              <a:cxnLst/>
              <a:rect l="l" t="t" r="r" b="b"/>
              <a:pathLst>
                <a:path w="5597" h="22956" extrusionOk="0">
                  <a:moveTo>
                    <a:pt x="0" y="798"/>
                  </a:moveTo>
                  <a:cubicBezTo>
                    <a:pt x="1096" y="536"/>
                    <a:pt x="2108" y="202"/>
                    <a:pt x="3191" y="0"/>
                  </a:cubicBezTo>
                  <a:cubicBezTo>
                    <a:pt x="3251" y="155"/>
                    <a:pt x="3346" y="286"/>
                    <a:pt x="3370" y="441"/>
                  </a:cubicBezTo>
                  <a:cubicBezTo>
                    <a:pt x="3536" y="1274"/>
                    <a:pt x="3787" y="2072"/>
                    <a:pt x="3882" y="2917"/>
                  </a:cubicBezTo>
                  <a:cubicBezTo>
                    <a:pt x="3953" y="3608"/>
                    <a:pt x="4120" y="4274"/>
                    <a:pt x="4203" y="4965"/>
                  </a:cubicBezTo>
                  <a:cubicBezTo>
                    <a:pt x="4322" y="5882"/>
                    <a:pt x="4429" y="6822"/>
                    <a:pt x="4537" y="7763"/>
                  </a:cubicBezTo>
                  <a:cubicBezTo>
                    <a:pt x="4584" y="8180"/>
                    <a:pt x="4608" y="8596"/>
                    <a:pt x="4668" y="9025"/>
                  </a:cubicBezTo>
                  <a:cubicBezTo>
                    <a:pt x="4703" y="9287"/>
                    <a:pt x="4679" y="9561"/>
                    <a:pt x="4679" y="9811"/>
                  </a:cubicBezTo>
                  <a:cubicBezTo>
                    <a:pt x="4679" y="10323"/>
                    <a:pt x="4775" y="10823"/>
                    <a:pt x="4834" y="11335"/>
                  </a:cubicBezTo>
                  <a:cubicBezTo>
                    <a:pt x="4846" y="11418"/>
                    <a:pt x="4906" y="11490"/>
                    <a:pt x="4906" y="11585"/>
                  </a:cubicBezTo>
                  <a:cubicBezTo>
                    <a:pt x="4953" y="12299"/>
                    <a:pt x="5001" y="13002"/>
                    <a:pt x="5037" y="13716"/>
                  </a:cubicBezTo>
                  <a:cubicBezTo>
                    <a:pt x="5037" y="13752"/>
                    <a:pt x="5025" y="13799"/>
                    <a:pt x="5025" y="13847"/>
                  </a:cubicBezTo>
                  <a:cubicBezTo>
                    <a:pt x="5072" y="14133"/>
                    <a:pt x="5144" y="14407"/>
                    <a:pt x="5156" y="14692"/>
                  </a:cubicBezTo>
                  <a:cubicBezTo>
                    <a:pt x="5180" y="14978"/>
                    <a:pt x="5120" y="15276"/>
                    <a:pt x="5132" y="15561"/>
                  </a:cubicBezTo>
                  <a:cubicBezTo>
                    <a:pt x="5144" y="15919"/>
                    <a:pt x="5191" y="16276"/>
                    <a:pt x="5215" y="16633"/>
                  </a:cubicBezTo>
                  <a:cubicBezTo>
                    <a:pt x="5311" y="17919"/>
                    <a:pt x="5382" y="19217"/>
                    <a:pt x="5477" y="20503"/>
                  </a:cubicBezTo>
                  <a:cubicBezTo>
                    <a:pt x="5501" y="21050"/>
                    <a:pt x="5596" y="21610"/>
                    <a:pt x="5489" y="22193"/>
                  </a:cubicBezTo>
                  <a:cubicBezTo>
                    <a:pt x="5322" y="22253"/>
                    <a:pt x="5156" y="22348"/>
                    <a:pt x="5001" y="22372"/>
                  </a:cubicBezTo>
                  <a:cubicBezTo>
                    <a:pt x="4537" y="22491"/>
                    <a:pt x="4072" y="22586"/>
                    <a:pt x="3667" y="22824"/>
                  </a:cubicBezTo>
                  <a:cubicBezTo>
                    <a:pt x="3465" y="22955"/>
                    <a:pt x="3239" y="22884"/>
                    <a:pt x="3013" y="22848"/>
                  </a:cubicBezTo>
                  <a:cubicBezTo>
                    <a:pt x="2263" y="22741"/>
                    <a:pt x="2227" y="22741"/>
                    <a:pt x="2179" y="22003"/>
                  </a:cubicBezTo>
                  <a:cubicBezTo>
                    <a:pt x="2143" y="21229"/>
                    <a:pt x="2167" y="20443"/>
                    <a:pt x="2167" y="19669"/>
                  </a:cubicBezTo>
                  <a:cubicBezTo>
                    <a:pt x="2167" y="19348"/>
                    <a:pt x="2167" y="19038"/>
                    <a:pt x="2155" y="18729"/>
                  </a:cubicBezTo>
                  <a:cubicBezTo>
                    <a:pt x="2143" y="18371"/>
                    <a:pt x="2143" y="18014"/>
                    <a:pt x="2120" y="17657"/>
                  </a:cubicBezTo>
                  <a:cubicBezTo>
                    <a:pt x="2084" y="16883"/>
                    <a:pt x="2036" y="16097"/>
                    <a:pt x="2001" y="15323"/>
                  </a:cubicBezTo>
                  <a:cubicBezTo>
                    <a:pt x="2001" y="15240"/>
                    <a:pt x="2001" y="15180"/>
                    <a:pt x="1989" y="15121"/>
                  </a:cubicBezTo>
                  <a:cubicBezTo>
                    <a:pt x="1798" y="14430"/>
                    <a:pt x="1846" y="13716"/>
                    <a:pt x="1739" y="13002"/>
                  </a:cubicBezTo>
                  <a:cubicBezTo>
                    <a:pt x="1620" y="12252"/>
                    <a:pt x="1512" y="11490"/>
                    <a:pt x="1405" y="10751"/>
                  </a:cubicBezTo>
                  <a:cubicBezTo>
                    <a:pt x="1334" y="10216"/>
                    <a:pt x="1286" y="9680"/>
                    <a:pt x="1215" y="9156"/>
                  </a:cubicBezTo>
                  <a:cubicBezTo>
                    <a:pt x="1108" y="8382"/>
                    <a:pt x="989" y="7608"/>
                    <a:pt x="893" y="6834"/>
                  </a:cubicBezTo>
                  <a:cubicBezTo>
                    <a:pt x="869" y="6691"/>
                    <a:pt x="869" y="6525"/>
                    <a:pt x="846" y="6370"/>
                  </a:cubicBezTo>
                  <a:cubicBezTo>
                    <a:pt x="750" y="5644"/>
                    <a:pt x="679" y="4917"/>
                    <a:pt x="596" y="4191"/>
                  </a:cubicBezTo>
                  <a:cubicBezTo>
                    <a:pt x="500" y="3500"/>
                    <a:pt x="381" y="2810"/>
                    <a:pt x="274" y="2131"/>
                  </a:cubicBezTo>
                  <a:cubicBezTo>
                    <a:pt x="155" y="1726"/>
                    <a:pt x="84" y="1298"/>
                    <a:pt x="0" y="798"/>
                  </a:cubicBezTo>
                  <a:close/>
                </a:path>
              </a:pathLst>
            </a:custGeom>
            <a:solidFill>
              <a:srgbClr val="F8B179"/>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6" name="Google Shape;166;p2"/>
            <p:cNvSpPr/>
            <p:nvPr/>
          </p:nvSpPr>
          <p:spPr>
            <a:xfrm>
              <a:off x="2394154" y="3602117"/>
              <a:ext cx="183552" cy="736045"/>
            </a:xfrm>
            <a:custGeom>
              <a:avLst/>
              <a:gdLst/>
              <a:ahLst/>
              <a:cxnLst/>
              <a:rect l="l" t="t" r="r" b="b"/>
              <a:pathLst>
                <a:path w="5300" h="21253" extrusionOk="0">
                  <a:moveTo>
                    <a:pt x="25" y="345"/>
                  </a:moveTo>
                  <a:cubicBezTo>
                    <a:pt x="406" y="274"/>
                    <a:pt x="763" y="179"/>
                    <a:pt x="1132" y="119"/>
                  </a:cubicBezTo>
                  <a:cubicBezTo>
                    <a:pt x="1894" y="0"/>
                    <a:pt x="2918" y="572"/>
                    <a:pt x="3227" y="1274"/>
                  </a:cubicBezTo>
                  <a:cubicBezTo>
                    <a:pt x="3323" y="1476"/>
                    <a:pt x="3418" y="1667"/>
                    <a:pt x="3513" y="1881"/>
                  </a:cubicBezTo>
                  <a:cubicBezTo>
                    <a:pt x="3954" y="2893"/>
                    <a:pt x="4228" y="3929"/>
                    <a:pt x="4275" y="5048"/>
                  </a:cubicBezTo>
                  <a:cubicBezTo>
                    <a:pt x="4275" y="5203"/>
                    <a:pt x="4299" y="5358"/>
                    <a:pt x="4335" y="5513"/>
                  </a:cubicBezTo>
                  <a:cubicBezTo>
                    <a:pt x="4525" y="6489"/>
                    <a:pt x="4609" y="7489"/>
                    <a:pt x="4668" y="8501"/>
                  </a:cubicBezTo>
                  <a:cubicBezTo>
                    <a:pt x="4751" y="9585"/>
                    <a:pt x="4763" y="10692"/>
                    <a:pt x="4871" y="11775"/>
                  </a:cubicBezTo>
                  <a:cubicBezTo>
                    <a:pt x="4978" y="13204"/>
                    <a:pt x="5013" y="14621"/>
                    <a:pt x="5109" y="16050"/>
                  </a:cubicBezTo>
                  <a:cubicBezTo>
                    <a:pt x="5132" y="16514"/>
                    <a:pt x="5168" y="16990"/>
                    <a:pt x="5216" y="17443"/>
                  </a:cubicBezTo>
                  <a:cubicBezTo>
                    <a:pt x="5299" y="18086"/>
                    <a:pt x="5144" y="18693"/>
                    <a:pt x="5013" y="19288"/>
                  </a:cubicBezTo>
                  <a:cubicBezTo>
                    <a:pt x="4918" y="19681"/>
                    <a:pt x="4704" y="20026"/>
                    <a:pt x="4525" y="20383"/>
                  </a:cubicBezTo>
                  <a:cubicBezTo>
                    <a:pt x="4478" y="20467"/>
                    <a:pt x="4370" y="20574"/>
                    <a:pt x="4287" y="20598"/>
                  </a:cubicBezTo>
                  <a:cubicBezTo>
                    <a:pt x="3823" y="20753"/>
                    <a:pt x="3430" y="21098"/>
                    <a:pt x="2918" y="21122"/>
                  </a:cubicBezTo>
                  <a:cubicBezTo>
                    <a:pt x="2799" y="21122"/>
                    <a:pt x="2680" y="21217"/>
                    <a:pt x="2561" y="21253"/>
                  </a:cubicBezTo>
                  <a:cubicBezTo>
                    <a:pt x="2513" y="21169"/>
                    <a:pt x="2442" y="21098"/>
                    <a:pt x="2454" y="21050"/>
                  </a:cubicBezTo>
                  <a:cubicBezTo>
                    <a:pt x="2513" y="20693"/>
                    <a:pt x="2418" y="20336"/>
                    <a:pt x="2358" y="19991"/>
                  </a:cubicBezTo>
                  <a:cubicBezTo>
                    <a:pt x="2323" y="19729"/>
                    <a:pt x="2275" y="19455"/>
                    <a:pt x="2263" y="19193"/>
                  </a:cubicBezTo>
                  <a:cubicBezTo>
                    <a:pt x="2239" y="18514"/>
                    <a:pt x="2108" y="17859"/>
                    <a:pt x="2025" y="17193"/>
                  </a:cubicBezTo>
                  <a:cubicBezTo>
                    <a:pt x="1989" y="16954"/>
                    <a:pt x="1977" y="16716"/>
                    <a:pt x="1965" y="16466"/>
                  </a:cubicBezTo>
                  <a:cubicBezTo>
                    <a:pt x="2227" y="16312"/>
                    <a:pt x="2477" y="16419"/>
                    <a:pt x="2704" y="16419"/>
                  </a:cubicBezTo>
                  <a:cubicBezTo>
                    <a:pt x="2989" y="16419"/>
                    <a:pt x="3168" y="16300"/>
                    <a:pt x="3251" y="16038"/>
                  </a:cubicBezTo>
                  <a:cubicBezTo>
                    <a:pt x="3454" y="15478"/>
                    <a:pt x="3537" y="14919"/>
                    <a:pt x="3513" y="14335"/>
                  </a:cubicBezTo>
                  <a:cubicBezTo>
                    <a:pt x="3513" y="14228"/>
                    <a:pt x="3513" y="14109"/>
                    <a:pt x="3525" y="14014"/>
                  </a:cubicBezTo>
                  <a:cubicBezTo>
                    <a:pt x="3537" y="13776"/>
                    <a:pt x="3561" y="13514"/>
                    <a:pt x="3561" y="13275"/>
                  </a:cubicBezTo>
                  <a:cubicBezTo>
                    <a:pt x="3561" y="12371"/>
                    <a:pt x="3454" y="11466"/>
                    <a:pt x="3573" y="10537"/>
                  </a:cubicBezTo>
                  <a:cubicBezTo>
                    <a:pt x="3597" y="10299"/>
                    <a:pt x="3561" y="10049"/>
                    <a:pt x="3585" y="9799"/>
                  </a:cubicBezTo>
                  <a:cubicBezTo>
                    <a:pt x="3680" y="9168"/>
                    <a:pt x="3287" y="8799"/>
                    <a:pt x="2882" y="8442"/>
                  </a:cubicBezTo>
                  <a:cubicBezTo>
                    <a:pt x="2608" y="8191"/>
                    <a:pt x="2227" y="8061"/>
                    <a:pt x="1858" y="7977"/>
                  </a:cubicBezTo>
                  <a:cubicBezTo>
                    <a:pt x="1632" y="7941"/>
                    <a:pt x="1430" y="7882"/>
                    <a:pt x="1191" y="7822"/>
                  </a:cubicBezTo>
                  <a:cubicBezTo>
                    <a:pt x="1096" y="7227"/>
                    <a:pt x="1001" y="6656"/>
                    <a:pt x="918" y="6096"/>
                  </a:cubicBezTo>
                  <a:cubicBezTo>
                    <a:pt x="799" y="5179"/>
                    <a:pt x="715" y="4274"/>
                    <a:pt x="584" y="3369"/>
                  </a:cubicBezTo>
                  <a:cubicBezTo>
                    <a:pt x="429" y="2405"/>
                    <a:pt x="382" y="1417"/>
                    <a:pt x="25" y="476"/>
                  </a:cubicBezTo>
                  <a:cubicBezTo>
                    <a:pt x="1" y="441"/>
                    <a:pt x="25" y="393"/>
                    <a:pt x="25" y="345"/>
                  </a:cubicBezTo>
                  <a:close/>
                </a:path>
              </a:pathLst>
            </a:custGeom>
            <a:solidFill>
              <a:srgbClr val="FA725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7" name="Google Shape;167;p2"/>
            <p:cNvSpPr/>
            <p:nvPr/>
          </p:nvSpPr>
          <p:spPr>
            <a:xfrm>
              <a:off x="1130345" y="3736941"/>
              <a:ext cx="164955" cy="747612"/>
            </a:xfrm>
            <a:custGeom>
              <a:avLst/>
              <a:gdLst/>
              <a:ahLst/>
              <a:cxnLst/>
              <a:rect l="l" t="t" r="r" b="b"/>
              <a:pathLst>
                <a:path w="4763" h="21587" extrusionOk="0">
                  <a:moveTo>
                    <a:pt x="4679" y="21586"/>
                  </a:moveTo>
                  <a:cubicBezTo>
                    <a:pt x="4120" y="21396"/>
                    <a:pt x="3596" y="21110"/>
                    <a:pt x="3167" y="20741"/>
                  </a:cubicBezTo>
                  <a:cubicBezTo>
                    <a:pt x="2822" y="20455"/>
                    <a:pt x="2596" y="20003"/>
                    <a:pt x="2512" y="19515"/>
                  </a:cubicBezTo>
                  <a:cubicBezTo>
                    <a:pt x="2441" y="19074"/>
                    <a:pt x="2381" y="18645"/>
                    <a:pt x="2322" y="18193"/>
                  </a:cubicBezTo>
                  <a:lnTo>
                    <a:pt x="2322" y="18122"/>
                  </a:lnTo>
                  <a:cubicBezTo>
                    <a:pt x="2167" y="17538"/>
                    <a:pt x="2108" y="16931"/>
                    <a:pt x="2000" y="16348"/>
                  </a:cubicBezTo>
                  <a:cubicBezTo>
                    <a:pt x="1846" y="15514"/>
                    <a:pt x="1762" y="14669"/>
                    <a:pt x="1667" y="13835"/>
                  </a:cubicBezTo>
                  <a:cubicBezTo>
                    <a:pt x="1512" y="12597"/>
                    <a:pt x="1369" y="11371"/>
                    <a:pt x="1215" y="10121"/>
                  </a:cubicBezTo>
                  <a:cubicBezTo>
                    <a:pt x="1203" y="10061"/>
                    <a:pt x="1203" y="9978"/>
                    <a:pt x="1179" y="9918"/>
                  </a:cubicBezTo>
                  <a:cubicBezTo>
                    <a:pt x="977" y="9537"/>
                    <a:pt x="965" y="9109"/>
                    <a:pt x="917" y="8692"/>
                  </a:cubicBezTo>
                  <a:cubicBezTo>
                    <a:pt x="834" y="8001"/>
                    <a:pt x="667" y="7335"/>
                    <a:pt x="655" y="6644"/>
                  </a:cubicBezTo>
                  <a:cubicBezTo>
                    <a:pt x="643" y="5953"/>
                    <a:pt x="405" y="5299"/>
                    <a:pt x="441" y="4596"/>
                  </a:cubicBezTo>
                  <a:cubicBezTo>
                    <a:pt x="476" y="4179"/>
                    <a:pt x="369" y="3763"/>
                    <a:pt x="286" y="3346"/>
                  </a:cubicBezTo>
                  <a:cubicBezTo>
                    <a:pt x="131" y="2596"/>
                    <a:pt x="107" y="1846"/>
                    <a:pt x="24" y="1096"/>
                  </a:cubicBezTo>
                  <a:cubicBezTo>
                    <a:pt x="0" y="810"/>
                    <a:pt x="60" y="512"/>
                    <a:pt x="84" y="238"/>
                  </a:cubicBezTo>
                  <a:cubicBezTo>
                    <a:pt x="107" y="143"/>
                    <a:pt x="143" y="72"/>
                    <a:pt x="179" y="0"/>
                  </a:cubicBezTo>
                  <a:cubicBezTo>
                    <a:pt x="643" y="12"/>
                    <a:pt x="1727" y="310"/>
                    <a:pt x="3001" y="798"/>
                  </a:cubicBezTo>
                  <a:cubicBezTo>
                    <a:pt x="2929" y="1370"/>
                    <a:pt x="2893" y="1941"/>
                    <a:pt x="2798" y="2513"/>
                  </a:cubicBezTo>
                  <a:cubicBezTo>
                    <a:pt x="2560" y="3810"/>
                    <a:pt x="2608" y="5084"/>
                    <a:pt x="2810" y="6370"/>
                  </a:cubicBezTo>
                  <a:cubicBezTo>
                    <a:pt x="3024" y="7597"/>
                    <a:pt x="3143" y="8835"/>
                    <a:pt x="3382" y="10073"/>
                  </a:cubicBezTo>
                  <a:cubicBezTo>
                    <a:pt x="3524" y="10799"/>
                    <a:pt x="3513" y="11526"/>
                    <a:pt x="3584" y="12264"/>
                  </a:cubicBezTo>
                  <a:cubicBezTo>
                    <a:pt x="3691" y="13216"/>
                    <a:pt x="3691" y="14181"/>
                    <a:pt x="3739" y="15133"/>
                  </a:cubicBezTo>
                  <a:cubicBezTo>
                    <a:pt x="3751" y="15359"/>
                    <a:pt x="3763" y="15574"/>
                    <a:pt x="3786" y="15800"/>
                  </a:cubicBezTo>
                  <a:cubicBezTo>
                    <a:pt x="3894" y="16550"/>
                    <a:pt x="4001" y="17300"/>
                    <a:pt x="4120" y="18050"/>
                  </a:cubicBezTo>
                  <a:cubicBezTo>
                    <a:pt x="4179" y="18431"/>
                    <a:pt x="4298" y="18824"/>
                    <a:pt x="4370" y="19229"/>
                  </a:cubicBezTo>
                  <a:cubicBezTo>
                    <a:pt x="4453" y="19610"/>
                    <a:pt x="4513" y="20015"/>
                    <a:pt x="4572" y="20396"/>
                  </a:cubicBezTo>
                  <a:cubicBezTo>
                    <a:pt x="4632" y="20729"/>
                    <a:pt x="4703" y="21051"/>
                    <a:pt x="4763" y="21384"/>
                  </a:cubicBezTo>
                  <a:cubicBezTo>
                    <a:pt x="4727" y="21432"/>
                    <a:pt x="4703" y="21491"/>
                    <a:pt x="4679" y="21586"/>
                  </a:cubicBezTo>
                  <a:close/>
                </a:path>
              </a:pathLst>
            </a:custGeom>
            <a:solidFill>
              <a:srgbClr val="FA725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8" name="Google Shape;168;p2"/>
            <p:cNvSpPr/>
            <p:nvPr/>
          </p:nvSpPr>
          <p:spPr>
            <a:xfrm>
              <a:off x="1738526" y="3538601"/>
              <a:ext cx="472180" cy="171569"/>
            </a:xfrm>
            <a:custGeom>
              <a:avLst/>
              <a:gdLst/>
              <a:ahLst/>
              <a:cxnLst/>
              <a:rect l="l" t="t" r="r" b="b"/>
              <a:pathLst>
                <a:path w="13634" h="4954" extrusionOk="0">
                  <a:moveTo>
                    <a:pt x="12764" y="1644"/>
                  </a:moveTo>
                  <a:cubicBezTo>
                    <a:pt x="13062" y="1810"/>
                    <a:pt x="13348" y="2048"/>
                    <a:pt x="13634" y="2370"/>
                  </a:cubicBezTo>
                  <a:cubicBezTo>
                    <a:pt x="13443" y="2453"/>
                    <a:pt x="13300" y="2536"/>
                    <a:pt x="13157" y="2536"/>
                  </a:cubicBezTo>
                  <a:cubicBezTo>
                    <a:pt x="12491" y="2536"/>
                    <a:pt x="11812" y="2644"/>
                    <a:pt x="11157" y="2763"/>
                  </a:cubicBezTo>
                  <a:cubicBezTo>
                    <a:pt x="10681" y="2846"/>
                    <a:pt x="10193" y="2882"/>
                    <a:pt x="9716" y="2965"/>
                  </a:cubicBezTo>
                  <a:cubicBezTo>
                    <a:pt x="8883" y="3144"/>
                    <a:pt x="8050" y="3251"/>
                    <a:pt x="7228" y="3441"/>
                  </a:cubicBezTo>
                  <a:cubicBezTo>
                    <a:pt x="6371" y="3668"/>
                    <a:pt x="5478" y="3739"/>
                    <a:pt x="4609" y="3965"/>
                  </a:cubicBezTo>
                  <a:cubicBezTo>
                    <a:pt x="4001" y="4132"/>
                    <a:pt x="3370" y="4072"/>
                    <a:pt x="2775" y="4311"/>
                  </a:cubicBezTo>
                  <a:cubicBezTo>
                    <a:pt x="2215" y="4513"/>
                    <a:pt x="1632" y="4668"/>
                    <a:pt x="1049" y="4834"/>
                  </a:cubicBezTo>
                  <a:cubicBezTo>
                    <a:pt x="906" y="4870"/>
                    <a:pt x="751" y="4906"/>
                    <a:pt x="596" y="4953"/>
                  </a:cubicBezTo>
                  <a:cubicBezTo>
                    <a:pt x="358" y="4811"/>
                    <a:pt x="144" y="4668"/>
                    <a:pt x="1" y="4441"/>
                  </a:cubicBezTo>
                  <a:cubicBezTo>
                    <a:pt x="299" y="4180"/>
                    <a:pt x="561" y="3906"/>
                    <a:pt x="846" y="3656"/>
                  </a:cubicBezTo>
                  <a:cubicBezTo>
                    <a:pt x="1156" y="3358"/>
                    <a:pt x="1227" y="3013"/>
                    <a:pt x="1096" y="2608"/>
                  </a:cubicBezTo>
                  <a:cubicBezTo>
                    <a:pt x="1025" y="2406"/>
                    <a:pt x="930" y="2191"/>
                    <a:pt x="834" y="2001"/>
                  </a:cubicBezTo>
                  <a:cubicBezTo>
                    <a:pt x="739" y="1822"/>
                    <a:pt x="644" y="1655"/>
                    <a:pt x="501" y="1453"/>
                  </a:cubicBezTo>
                  <a:cubicBezTo>
                    <a:pt x="1632" y="1215"/>
                    <a:pt x="2704" y="989"/>
                    <a:pt x="3799" y="751"/>
                  </a:cubicBezTo>
                  <a:cubicBezTo>
                    <a:pt x="3990" y="703"/>
                    <a:pt x="4180" y="643"/>
                    <a:pt x="4371" y="584"/>
                  </a:cubicBezTo>
                  <a:cubicBezTo>
                    <a:pt x="5180" y="274"/>
                    <a:pt x="5978" y="48"/>
                    <a:pt x="6859" y="84"/>
                  </a:cubicBezTo>
                  <a:cubicBezTo>
                    <a:pt x="7049" y="96"/>
                    <a:pt x="7264" y="36"/>
                    <a:pt x="7490" y="0"/>
                  </a:cubicBezTo>
                  <a:cubicBezTo>
                    <a:pt x="7585" y="215"/>
                    <a:pt x="7728" y="417"/>
                    <a:pt x="7800" y="643"/>
                  </a:cubicBezTo>
                  <a:cubicBezTo>
                    <a:pt x="7942" y="1060"/>
                    <a:pt x="8204" y="1393"/>
                    <a:pt x="8585" y="1608"/>
                  </a:cubicBezTo>
                  <a:cubicBezTo>
                    <a:pt x="8835" y="1763"/>
                    <a:pt x="9062" y="1941"/>
                    <a:pt x="9312" y="2084"/>
                  </a:cubicBezTo>
                  <a:cubicBezTo>
                    <a:pt x="9693" y="2346"/>
                    <a:pt x="10074" y="2429"/>
                    <a:pt x="10526" y="2275"/>
                  </a:cubicBezTo>
                  <a:cubicBezTo>
                    <a:pt x="10788" y="2179"/>
                    <a:pt x="11086" y="2179"/>
                    <a:pt x="11371" y="2108"/>
                  </a:cubicBezTo>
                  <a:cubicBezTo>
                    <a:pt x="11812" y="2001"/>
                    <a:pt x="12264" y="1822"/>
                    <a:pt x="12764" y="1644"/>
                  </a:cubicBezTo>
                  <a:close/>
                </a:path>
              </a:pathLst>
            </a:custGeom>
            <a:solidFill>
              <a:srgbClr val="FA725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9" name="Google Shape;169;p2"/>
            <p:cNvSpPr/>
            <p:nvPr/>
          </p:nvSpPr>
          <p:spPr>
            <a:xfrm>
              <a:off x="1662265" y="3357992"/>
              <a:ext cx="423105" cy="280835"/>
            </a:xfrm>
            <a:custGeom>
              <a:avLst/>
              <a:gdLst/>
              <a:ahLst/>
              <a:cxnLst/>
              <a:rect l="l" t="t" r="r" b="b"/>
              <a:pathLst>
                <a:path w="12217" h="8109" extrusionOk="0">
                  <a:moveTo>
                    <a:pt x="12216" y="6728"/>
                  </a:moveTo>
                  <a:cubicBezTo>
                    <a:pt x="12157" y="6787"/>
                    <a:pt x="12133" y="6847"/>
                    <a:pt x="12097" y="6847"/>
                  </a:cubicBezTo>
                  <a:cubicBezTo>
                    <a:pt x="11383" y="6787"/>
                    <a:pt x="10442" y="6180"/>
                    <a:pt x="10478" y="5204"/>
                  </a:cubicBezTo>
                  <a:cubicBezTo>
                    <a:pt x="10490" y="4823"/>
                    <a:pt x="10371" y="4477"/>
                    <a:pt x="10192" y="4132"/>
                  </a:cubicBezTo>
                  <a:cubicBezTo>
                    <a:pt x="9966" y="3703"/>
                    <a:pt x="9835" y="3227"/>
                    <a:pt x="9668" y="2763"/>
                  </a:cubicBezTo>
                  <a:cubicBezTo>
                    <a:pt x="9609" y="2620"/>
                    <a:pt x="9573" y="2465"/>
                    <a:pt x="9525" y="2322"/>
                  </a:cubicBezTo>
                  <a:cubicBezTo>
                    <a:pt x="9418" y="2001"/>
                    <a:pt x="9216" y="1834"/>
                    <a:pt x="8882" y="1834"/>
                  </a:cubicBezTo>
                  <a:cubicBezTo>
                    <a:pt x="8394" y="1846"/>
                    <a:pt x="7906" y="1834"/>
                    <a:pt x="7430" y="1941"/>
                  </a:cubicBezTo>
                  <a:cubicBezTo>
                    <a:pt x="6787" y="2108"/>
                    <a:pt x="6120" y="2227"/>
                    <a:pt x="5477" y="2358"/>
                  </a:cubicBezTo>
                  <a:cubicBezTo>
                    <a:pt x="5144" y="2441"/>
                    <a:pt x="4810" y="2501"/>
                    <a:pt x="4513" y="2632"/>
                  </a:cubicBezTo>
                  <a:cubicBezTo>
                    <a:pt x="3739" y="3001"/>
                    <a:pt x="2882" y="3132"/>
                    <a:pt x="2084" y="3394"/>
                  </a:cubicBezTo>
                  <a:cubicBezTo>
                    <a:pt x="1965" y="3430"/>
                    <a:pt x="1834" y="3477"/>
                    <a:pt x="1715" y="3537"/>
                  </a:cubicBezTo>
                  <a:cubicBezTo>
                    <a:pt x="1631" y="3584"/>
                    <a:pt x="1548" y="3656"/>
                    <a:pt x="1536" y="3715"/>
                  </a:cubicBezTo>
                  <a:cubicBezTo>
                    <a:pt x="1441" y="4168"/>
                    <a:pt x="1155" y="4561"/>
                    <a:pt x="1334" y="5073"/>
                  </a:cubicBezTo>
                  <a:cubicBezTo>
                    <a:pt x="1536" y="5632"/>
                    <a:pt x="1620" y="6227"/>
                    <a:pt x="1774" y="6847"/>
                  </a:cubicBezTo>
                  <a:cubicBezTo>
                    <a:pt x="2286" y="6989"/>
                    <a:pt x="2524" y="7442"/>
                    <a:pt x="2846" y="7751"/>
                  </a:cubicBezTo>
                  <a:cubicBezTo>
                    <a:pt x="2810" y="8013"/>
                    <a:pt x="2667" y="8061"/>
                    <a:pt x="2501" y="8109"/>
                  </a:cubicBezTo>
                  <a:cubicBezTo>
                    <a:pt x="2012" y="7775"/>
                    <a:pt x="1500" y="7454"/>
                    <a:pt x="1012" y="7097"/>
                  </a:cubicBezTo>
                  <a:cubicBezTo>
                    <a:pt x="786" y="6930"/>
                    <a:pt x="655" y="6704"/>
                    <a:pt x="596" y="6430"/>
                  </a:cubicBezTo>
                  <a:cubicBezTo>
                    <a:pt x="536" y="6073"/>
                    <a:pt x="417" y="5739"/>
                    <a:pt x="357" y="5382"/>
                  </a:cubicBezTo>
                  <a:cubicBezTo>
                    <a:pt x="262" y="4918"/>
                    <a:pt x="226" y="4465"/>
                    <a:pt x="143" y="4001"/>
                  </a:cubicBezTo>
                  <a:cubicBezTo>
                    <a:pt x="119" y="3811"/>
                    <a:pt x="119" y="3596"/>
                    <a:pt x="72" y="3406"/>
                  </a:cubicBezTo>
                  <a:cubicBezTo>
                    <a:pt x="0" y="3037"/>
                    <a:pt x="119" y="2739"/>
                    <a:pt x="417" y="2525"/>
                  </a:cubicBezTo>
                  <a:cubicBezTo>
                    <a:pt x="738" y="2310"/>
                    <a:pt x="1096" y="2096"/>
                    <a:pt x="1453" y="1929"/>
                  </a:cubicBezTo>
                  <a:cubicBezTo>
                    <a:pt x="2108" y="1655"/>
                    <a:pt x="2763" y="1334"/>
                    <a:pt x="3453" y="1179"/>
                  </a:cubicBezTo>
                  <a:cubicBezTo>
                    <a:pt x="4108" y="1013"/>
                    <a:pt x="4727" y="822"/>
                    <a:pt x="5382" y="632"/>
                  </a:cubicBezTo>
                  <a:cubicBezTo>
                    <a:pt x="6096" y="441"/>
                    <a:pt x="6811" y="322"/>
                    <a:pt x="7549" y="191"/>
                  </a:cubicBezTo>
                  <a:cubicBezTo>
                    <a:pt x="8144" y="72"/>
                    <a:pt x="8739" y="1"/>
                    <a:pt x="9359" y="239"/>
                  </a:cubicBezTo>
                  <a:cubicBezTo>
                    <a:pt x="9454" y="334"/>
                    <a:pt x="9525" y="501"/>
                    <a:pt x="9656" y="608"/>
                  </a:cubicBezTo>
                  <a:cubicBezTo>
                    <a:pt x="10085" y="989"/>
                    <a:pt x="10418" y="1465"/>
                    <a:pt x="10716" y="1977"/>
                  </a:cubicBezTo>
                  <a:cubicBezTo>
                    <a:pt x="11025" y="2513"/>
                    <a:pt x="11216" y="3060"/>
                    <a:pt x="11395" y="3644"/>
                  </a:cubicBezTo>
                  <a:cubicBezTo>
                    <a:pt x="11442" y="3775"/>
                    <a:pt x="11478" y="3894"/>
                    <a:pt x="11490" y="4037"/>
                  </a:cubicBezTo>
                  <a:cubicBezTo>
                    <a:pt x="11561" y="4584"/>
                    <a:pt x="11633" y="5132"/>
                    <a:pt x="11692" y="5704"/>
                  </a:cubicBezTo>
                  <a:cubicBezTo>
                    <a:pt x="11728" y="5966"/>
                    <a:pt x="11811" y="6216"/>
                    <a:pt x="12014" y="6430"/>
                  </a:cubicBezTo>
                  <a:cubicBezTo>
                    <a:pt x="12085" y="6537"/>
                    <a:pt x="12145" y="6632"/>
                    <a:pt x="12216" y="6728"/>
                  </a:cubicBezTo>
                  <a:close/>
                </a:path>
              </a:pathLst>
            </a:custGeom>
            <a:solidFill>
              <a:srgbClr val="FFFFF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0" name="Google Shape;170;p2"/>
            <p:cNvSpPr/>
            <p:nvPr/>
          </p:nvSpPr>
          <p:spPr>
            <a:xfrm>
              <a:off x="1384340" y="3579017"/>
              <a:ext cx="343935" cy="165370"/>
            </a:xfrm>
            <a:custGeom>
              <a:avLst/>
              <a:gdLst/>
              <a:ahLst/>
              <a:cxnLst/>
              <a:rect l="l" t="t" r="r" b="b"/>
              <a:pathLst>
                <a:path w="9931" h="4775" extrusionOk="0">
                  <a:moveTo>
                    <a:pt x="0" y="1143"/>
                  </a:moveTo>
                  <a:cubicBezTo>
                    <a:pt x="346" y="869"/>
                    <a:pt x="691" y="631"/>
                    <a:pt x="1084" y="584"/>
                  </a:cubicBezTo>
                  <a:cubicBezTo>
                    <a:pt x="1536" y="536"/>
                    <a:pt x="1941" y="334"/>
                    <a:pt x="2370" y="191"/>
                  </a:cubicBezTo>
                  <a:cubicBezTo>
                    <a:pt x="2513" y="155"/>
                    <a:pt x="2667" y="119"/>
                    <a:pt x="2810" y="96"/>
                  </a:cubicBezTo>
                  <a:cubicBezTo>
                    <a:pt x="3263" y="0"/>
                    <a:pt x="3632" y="119"/>
                    <a:pt x="4037" y="310"/>
                  </a:cubicBezTo>
                  <a:cubicBezTo>
                    <a:pt x="4739" y="655"/>
                    <a:pt x="5465" y="941"/>
                    <a:pt x="6180" y="1239"/>
                  </a:cubicBezTo>
                  <a:cubicBezTo>
                    <a:pt x="6668" y="1441"/>
                    <a:pt x="7120" y="1727"/>
                    <a:pt x="7549" y="2036"/>
                  </a:cubicBezTo>
                  <a:cubicBezTo>
                    <a:pt x="8335" y="2596"/>
                    <a:pt x="9025" y="3251"/>
                    <a:pt x="9799" y="3810"/>
                  </a:cubicBezTo>
                  <a:cubicBezTo>
                    <a:pt x="9835" y="3846"/>
                    <a:pt x="9871" y="3917"/>
                    <a:pt x="9930" y="4025"/>
                  </a:cubicBezTo>
                  <a:cubicBezTo>
                    <a:pt x="9799" y="4084"/>
                    <a:pt x="9692" y="4156"/>
                    <a:pt x="9573" y="4167"/>
                  </a:cubicBezTo>
                  <a:cubicBezTo>
                    <a:pt x="9109" y="4227"/>
                    <a:pt x="8632" y="4239"/>
                    <a:pt x="8168" y="4322"/>
                  </a:cubicBezTo>
                  <a:cubicBezTo>
                    <a:pt x="7740" y="4394"/>
                    <a:pt x="7311" y="4513"/>
                    <a:pt x="6882" y="4620"/>
                  </a:cubicBezTo>
                  <a:cubicBezTo>
                    <a:pt x="6775" y="4644"/>
                    <a:pt x="6656" y="4679"/>
                    <a:pt x="6549" y="4703"/>
                  </a:cubicBezTo>
                  <a:cubicBezTo>
                    <a:pt x="6299" y="4775"/>
                    <a:pt x="6085" y="4739"/>
                    <a:pt x="5894" y="4513"/>
                  </a:cubicBezTo>
                  <a:cubicBezTo>
                    <a:pt x="5751" y="4346"/>
                    <a:pt x="5573" y="4215"/>
                    <a:pt x="5370" y="4096"/>
                  </a:cubicBezTo>
                  <a:lnTo>
                    <a:pt x="3632" y="2977"/>
                  </a:lnTo>
                  <a:cubicBezTo>
                    <a:pt x="3572" y="2953"/>
                    <a:pt x="3525" y="2893"/>
                    <a:pt x="3465" y="2870"/>
                  </a:cubicBezTo>
                  <a:cubicBezTo>
                    <a:pt x="2703" y="2596"/>
                    <a:pt x="2060" y="2120"/>
                    <a:pt x="1358" y="1739"/>
                  </a:cubicBezTo>
                  <a:cubicBezTo>
                    <a:pt x="1001" y="1548"/>
                    <a:pt x="643" y="1369"/>
                    <a:pt x="250" y="1250"/>
                  </a:cubicBezTo>
                  <a:cubicBezTo>
                    <a:pt x="191" y="1239"/>
                    <a:pt x="120" y="1203"/>
                    <a:pt x="0" y="1143"/>
                  </a:cubicBezTo>
                  <a:close/>
                </a:path>
              </a:pathLst>
            </a:custGeom>
            <a:solidFill>
              <a:srgbClr val="F8B179"/>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1" name="Google Shape;171;p2"/>
            <p:cNvSpPr/>
            <p:nvPr/>
          </p:nvSpPr>
          <p:spPr>
            <a:xfrm>
              <a:off x="2072938" y="3449941"/>
              <a:ext cx="284991" cy="171569"/>
            </a:xfrm>
            <a:custGeom>
              <a:avLst/>
              <a:gdLst/>
              <a:ahLst/>
              <a:cxnLst/>
              <a:rect l="l" t="t" r="r" b="b"/>
              <a:pathLst>
                <a:path w="8229" h="4954" extrusionOk="0">
                  <a:moveTo>
                    <a:pt x="8192" y="4656"/>
                  </a:moveTo>
                  <a:cubicBezTo>
                    <a:pt x="6942" y="4596"/>
                    <a:pt x="5716" y="4799"/>
                    <a:pt x="4466" y="4954"/>
                  </a:cubicBezTo>
                  <a:cubicBezTo>
                    <a:pt x="4359" y="4799"/>
                    <a:pt x="4287" y="4668"/>
                    <a:pt x="4204" y="4549"/>
                  </a:cubicBezTo>
                  <a:cubicBezTo>
                    <a:pt x="3966" y="4215"/>
                    <a:pt x="3704" y="3918"/>
                    <a:pt x="3382" y="3680"/>
                  </a:cubicBezTo>
                  <a:cubicBezTo>
                    <a:pt x="2811" y="3287"/>
                    <a:pt x="2311" y="2822"/>
                    <a:pt x="1763" y="2394"/>
                  </a:cubicBezTo>
                  <a:cubicBezTo>
                    <a:pt x="1358" y="2072"/>
                    <a:pt x="930" y="1775"/>
                    <a:pt x="406" y="1608"/>
                  </a:cubicBezTo>
                  <a:cubicBezTo>
                    <a:pt x="275" y="1132"/>
                    <a:pt x="132" y="667"/>
                    <a:pt x="1" y="143"/>
                  </a:cubicBezTo>
                  <a:cubicBezTo>
                    <a:pt x="358" y="84"/>
                    <a:pt x="691" y="120"/>
                    <a:pt x="1013" y="108"/>
                  </a:cubicBezTo>
                  <a:cubicBezTo>
                    <a:pt x="1382" y="96"/>
                    <a:pt x="1775" y="96"/>
                    <a:pt x="2144" y="36"/>
                  </a:cubicBezTo>
                  <a:cubicBezTo>
                    <a:pt x="2358" y="1"/>
                    <a:pt x="2537" y="24"/>
                    <a:pt x="2727" y="84"/>
                  </a:cubicBezTo>
                  <a:cubicBezTo>
                    <a:pt x="3585" y="358"/>
                    <a:pt x="4347" y="822"/>
                    <a:pt x="5013" y="1406"/>
                  </a:cubicBezTo>
                  <a:cubicBezTo>
                    <a:pt x="5299" y="1656"/>
                    <a:pt x="5597" y="1894"/>
                    <a:pt x="5871" y="2168"/>
                  </a:cubicBezTo>
                  <a:cubicBezTo>
                    <a:pt x="6109" y="2406"/>
                    <a:pt x="6347" y="2620"/>
                    <a:pt x="6537" y="2894"/>
                  </a:cubicBezTo>
                  <a:cubicBezTo>
                    <a:pt x="6823" y="3275"/>
                    <a:pt x="7157" y="3596"/>
                    <a:pt x="7538" y="3870"/>
                  </a:cubicBezTo>
                  <a:cubicBezTo>
                    <a:pt x="7788" y="4049"/>
                    <a:pt x="7990" y="4275"/>
                    <a:pt x="8216" y="4489"/>
                  </a:cubicBezTo>
                  <a:cubicBezTo>
                    <a:pt x="8228" y="4561"/>
                    <a:pt x="8216" y="4608"/>
                    <a:pt x="8192" y="4656"/>
                  </a:cubicBezTo>
                  <a:close/>
                </a:path>
              </a:pathLst>
            </a:custGeom>
            <a:solidFill>
              <a:srgbClr val="F8B179"/>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2" name="Google Shape;172;p2"/>
            <p:cNvSpPr/>
            <p:nvPr/>
          </p:nvSpPr>
          <p:spPr>
            <a:xfrm>
              <a:off x="1274658" y="3675918"/>
              <a:ext cx="298567" cy="122911"/>
            </a:xfrm>
            <a:custGeom>
              <a:avLst/>
              <a:gdLst/>
              <a:ahLst/>
              <a:cxnLst/>
              <a:rect l="l" t="t" r="r" b="b"/>
              <a:pathLst>
                <a:path w="8621" h="3549" extrusionOk="0">
                  <a:moveTo>
                    <a:pt x="0" y="2131"/>
                  </a:moveTo>
                  <a:cubicBezTo>
                    <a:pt x="215" y="1977"/>
                    <a:pt x="334" y="1881"/>
                    <a:pt x="465" y="1798"/>
                  </a:cubicBezTo>
                  <a:cubicBezTo>
                    <a:pt x="810" y="1608"/>
                    <a:pt x="1155" y="1429"/>
                    <a:pt x="1536" y="1250"/>
                  </a:cubicBezTo>
                  <a:cubicBezTo>
                    <a:pt x="2048" y="1012"/>
                    <a:pt x="2608" y="786"/>
                    <a:pt x="3120" y="560"/>
                  </a:cubicBezTo>
                  <a:cubicBezTo>
                    <a:pt x="3287" y="488"/>
                    <a:pt x="3465" y="429"/>
                    <a:pt x="3620" y="357"/>
                  </a:cubicBezTo>
                  <a:cubicBezTo>
                    <a:pt x="3894" y="191"/>
                    <a:pt x="4179" y="107"/>
                    <a:pt x="4513" y="119"/>
                  </a:cubicBezTo>
                  <a:cubicBezTo>
                    <a:pt x="4715" y="131"/>
                    <a:pt x="4941" y="48"/>
                    <a:pt x="5180" y="0"/>
                  </a:cubicBezTo>
                  <a:cubicBezTo>
                    <a:pt x="5834" y="298"/>
                    <a:pt x="6442" y="703"/>
                    <a:pt x="7073" y="1084"/>
                  </a:cubicBezTo>
                  <a:cubicBezTo>
                    <a:pt x="7311" y="1250"/>
                    <a:pt x="7573" y="1369"/>
                    <a:pt x="7811" y="1536"/>
                  </a:cubicBezTo>
                  <a:cubicBezTo>
                    <a:pt x="8037" y="1667"/>
                    <a:pt x="8263" y="1834"/>
                    <a:pt x="8478" y="1977"/>
                  </a:cubicBezTo>
                  <a:cubicBezTo>
                    <a:pt x="8525" y="2012"/>
                    <a:pt x="8561" y="2084"/>
                    <a:pt x="8621" y="2155"/>
                  </a:cubicBezTo>
                  <a:cubicBezTo>
                    <a:pt x="7823" y="2286"/>
                    <a:pt x="7132" y="2643"/>
                    <a:pt x="6335" y="2739"/>
                  </a:cubicBezTo>
                  <a:cubicBezTo>
                    <a:pt x="6215" y="2751"/>
                    <a:pt x="6096" y="2858"/>
                    <a:pt x="5977" y="2905"/>
                  </a:cubicBezTo>
                  <a:cubicBezTo>
                    <a:pt x="5823" y="2965"/>
                    <a:pt x="5656" y="3024"/>
                    <a:pt x="5489" y="3072"/>
                  </a:cubicBezTo>
                  <a:cubicBezTo>
                    <a:pt x="5382" y="3096"/>
                    <a:pt x="5251" y="3096"/>
                    <a:pt x="5180" y="3155"/>
                  </a:cubicBezTo>
                  <a:cubicBezTo>
                    <a:pt x="4608" y="3548"/>
                    <a:pt x="3977" y="3441"/>
                    <a:pt x="3358" y="3382"/>
                  </a:cubicBezTo>
                  <a:cubicBezTo>
                    <a:pt x="3156" y="3370"/>
                    <a:pt x="2941" y="3227"/>
                    <a:pt x="2739" y="3143"/>
                  </a:cubicBezTo>
                  <a:cubicBezTo>
                    <a:pt x="2525" y="3048"/>
                    <a:pt x="2334" y="2917"/>
                    <a:pt x="2132" y="2882"/>
                  </a:cubicBezTo>
                  <a:cubicBezTo>
                    <a:pt x="1786" y="2846"/>
                    <a:pt x="1489" y="2691"/>
                    <a:pt x="1191" y="2560"/>
                  </a:cubicBezTo>
                  <a:cubicBezTo>
                    <a:pt x="1012" y="2489"/>
                    <a:pt x="822" y="2405"/>
                    <a:pt x="620" y="2346"/>
                  </a:cubicBezTo>
                  <a:cubicBezTo>
                    <a:pt x="429" y="2298"/>
                    <a:pt x="262" y="2239"/>
                    <a:pt x="0" y="2131"/>
                  </a:cubicBezTo>
                  <a:close/>
                </a:path>
              </a:pathLst>
            </a:custGeom>
            <a:solidFill>
              <a:srgbClr val="FA725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3" name="Google Shape;173;p2"/>
            <p:cNvSpPr/>
            <p:nvPr/>
          </p:nvSpPr>
          <p:spPr>
            <a:xfrm>
              <a:off x="2037093" y="4076305"/>
              <a:ext cx="167829" cy="163708"/>
            </a:xfrm>
            <a:custGeom>
              <a:avLst/>
              <a:gdLst/>
              <a:ahLst/>
              <a:cxnLst/>
              <a:rect l="l" t="t" r="r" b="b"/>
              <a:pathLst>
                <a:path w="4846" h="4727" extrusionOk="0">
                  <a:moveTo>
                    <a:pt x="4679" y="2465"/>
                  </a:moveTo>
                  <a:cubicBezTo>
                    <a:pt x="4739" y="2727"/>
                    <a:pt x="4786" y="2977"/>
                    <a:pt x="4846" y="3298"/>
                  </a:cubicBezTo>
                  <a:cubicBezTo>
                    <a:pt x="4774" y="3715"/>
                    <a:pt x="4429" y="4024"/>
                    <a:pt x="4132" y="4346"/>
                  </a:cubicBezTo>
                  <a:cubicBezTo>
                    <a:pt x="3941" y="4572"/>
                    <a:pt x="3655" y="4691"/>
                    <a:pt x="3358" y="4691"/>
                  </a:cubicBezTo>
                  <a:cubicBezTo>
                    <a:pt x="2262" y="4727"/>
                    <a:pt x="1250" y="4465"/>
                    <a:pt x="429" y="3655"/>
                  </a:cubicBezTo>
                  <a:cubicBezTo>
                    <a:pt x="83" y="3310"/>
                    <a:pt x="0" y="2953"/>
                    <a:pt x="131" y="2489"/>
                  </a:cubicBezTo>
                  <a:cubicBezTo>
                    <a:pt x="333" y="1727"/>
                    <a:pt x="798" y="1131"/>
                    <a:pt x="1286" y="572"/>
                  </a:cubicBezTo>
                  <a:cubicBezTo>
                    <a:pt x="1560" y="274"/>
                    <a:pt x="1929" y="95"/>
                    <a:pt x="2346" y="36"/>
                  </a:cubicBezTo>
                  <a:cubicBezTo>
                    <a:pt x="2631" y="0"/>
                    <a:pt x="2762" y="95"/>
                    <a:pt x="2810" y="393"/>
                  </a:cubicBezTo>
                  <a:cubicBezTo>
                    <a:pt x="2858" y="715"/>
                    <a:pt x="2893" y="1048"/>
                    <a:pt x="2977" y="1369"/>
                  </a:cubicBezTo>
                  <a:cubicBezTo>
                    <a:pt x="3072" y="1869"/>
                    <a:pt x="3393" y="2143"/>
                    <a:pt x="3881" y="2227"/>
                  </a:cubicBezTo>
                  <a:cubicBezTo>
                    <a:pt x="4132" y="2286"/>
                    <a:pt x="4429" y="2298"/>
                    <a:pt x="4679" y="2465"/>
                  </a:cubicBezTo>
                  <a:close/>
                </a:path>
              </a:pathLst>
            </a:custGeom>
            <a:solidFill>
              <a:srgbClr val="F7D38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4" name="Google Shape;174;p2"/>
            <p:cNvSpPr/>
            <p:nvPr/>
          </p:nvSpPr>
          <p:spPr>
            <a:xfrm>
              <a:off x="2188818" y="3896908"/>
              <a:ext cx="93646" cy="202081"/>
            </a:xfrm>
            <a:custGeom>
              <a:avLst/>
              <a:gdLst/>
              <a:ahLst/>
              <a:cxnLst/>
              <a:rect l="l" t="t" r="r" b="b"/>
              <a:pathLst>
                <a:path w="2704" h="5835" extrusionOk="0">
                  <a:moveTo>
                    <a:pt x="441" y="5633"/>
                  </a:moveTo>
                  <a:cubicBezTo>
                    <a:pt x="358" y="4918"/>
                    <a:pt x="298" y="4263"/>
                    <a:pt x="239" y="3620"/>
                  </a:cubicBezTo>
                  <a:lnTo>
                    <a:pt x="24" y="763"/>
                  </a:lnTo>
                  <a:cubicBezTo>
                    <a:pt x="1" y="525"/>
                    <a:pt x="24" y="275"/>
                    <a:pt x="24" y="1"/>
                  </a:cubicBezTo>
                  <a:cubicBezTo>
                    <a:pt x="798" y="156"/>
                    <a:pt x="1536" y="287"/>
                    <a:pt x="2310" y="430"/>
                  </a:cubicBezTo>
                  <a:cubicBezTo>
                    <a:pt x="2441" y="751"/>
                    <a:pt x="2525" y="1120"/>
                    <a:pt x="2548" y="1489"/>
                  </a:cubicBezTo>
                  <a:cubicBezTo>
                    <a:pt x="2584" y="1894"/>
                    <a:pt x="2620" y="2299"/>
                    <a:pt x="2656" y="2680"/>
                  </a:cubicBezTo>
                  <a:cubicBezTo>
                    <a:pt x="2668" y="2918"/>
                    <a:pt x="2620" y="3168"/>
                    <a:pt x="2644" y="3406"/>
                  </a:cubicBezTo>
                  <a:cubicBezTo>
                    <a:pt x="2656" y="4037"/>
                    <a:pt x="2679" y="4656"/>
                    <a:pt x="2703" y="5287"/>
                  </a:cubicBezTo>
                  <a:cubicBezTo>
                    <a:pt x="2703" y="5466"/>
                    <a:pt x="2668" y="5633"/>
                    <a:pt x="2644" y="5835"/>
                  </a:cubicBezTo>
                  <a:cubicBezTo>
                    <a:pt x="1882" y="5764"/>
                    <a:pt x="1179" y="5692"/>
                    <a:pt x="441" y="5633"/>
                  </a:cubicBezTo>
                  <a:close/>
                </a:path>
              </a:pathLst>
            </a:custGeom>
            <a:solidFill>
              <a:srgbClr val="FA725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5" name="Google Shape;175;p2"/>
            <p:cNvSpPr/>
            <p:nvPr/>
          </p:nvSpPr>
          <p:spPr>
            <a:xfrm>
              <a:off x="2147190" y="3855280"/>
              <a:ext cx="138149" cy="284956"/>
            </a:xfrm>
            <a:custGeom>
              <a:avLst/>
              <a:gdLst/>
              <a:ahLst/>
              <a:cxnLst/>
              <a:rect l="l" t="t" r="r" b="b"/>
              <a:pathLst>
                <a:path w="3989" h="8228" extrusionOk="0">
                  <a:moveTo>
                    <a:pt x="583" y="7990"/>
                  </a:moveTo>
                  <a:cubicBezTo>
                    <a:pt x="405" y="7668"/>
                    <a:pt x="333" y="7382"/>
                    <a:pt x="286" y="7061"/>
                  </a:cubicBezTo>
                  <a:cubicBezTo>
                    <a:pt x="167" y="6073"/>
                    <a:pt x="95" y="5108"/>
                    <a:pt x="71" y="4120"/>
                  </a:cubicBezTo>
                  <a:cubicBezTo>
                    <a:pt x="60" y="3548"/>
                    <a:pt x="0" y="2965"/>
                    <a:pt x="12" y="2382"/>
                  </a:cubicBezTo>
                  <a:cubicBezTo>
                    <a:pt x="12" y="1643"/>
                    <a:pt x="48" y="881"/>
                    <a:pt x="119" y="119"/>
                  </a:cubicBezTo>
                  <a:cubicBezTo>
                    <a:pt x="691" y="72"/>
                    <a:pt x="1226" y="24"/>
                    <a:pt x="1762" y="0"/>
                  </a:cubicBezTo>
                  <a:cubicBezTo>
                    <a:pt x="1857" y="0"/>
                    <a:pt x="1976" y="12"/>
                    <a:pt x="2084" y="48"/>
                  </a:cubicBezTo>
                  <a:cubicBezTo>
                    <a:pt x="2477" y="131"/>
                    <a:pt x="2858" y="227"/>
                    <a:pt x="3286" y="310"/>
                  </a:cubicBezTo>
                  <a:cubicBezTo>
                    <a:pt x="3322" y="441"/>
                    <a:pt x="3369" y="596"/>
                    <a:pt x="3393" y="739"/>
                  </a:cubicBezTo>
                  <a:cubicBezTo>
                    <a:pt x="3405" y="798"/>
                    <a:pt x="3381" y="881"/>
                    <a:pt x="3381" y="941"/>
                  </a:cubicBezTo>
                  <a:cubicBezTo>
                    <a:pt x="3191" y="1060"/>
                    <a:pt x="2988" y="1024"/>
                    <a:pt x="2786" y="965"/>
                  </a:cubicBezTo>
                  <a:cubicBezTo>
                    <a:pt x="2453" y="881"/>
                    <a:pt x="2131" y="798"/>
                    <a:pt x="1822" y="679"/>
                  </a:cubicBezTo>
                  <a:cubicBezTo>
                    <a:pt x="1524" y="584"/>
                    <a:pt x="1250" y="584"/>
                    <a:pt x="941" y="715"/>
                  </a:cubicBezTo>
                  <a:cubicBezTo>
                    <a:pt x="810" y="893"/>
                    <a:pt x="762" y="1143"/>
                    <a:pt x="774" y="1382"/>
                  </a:cubicBezTo>
                  <a:cubicBezTo>
                    <a:pt x="786" y="2013"/>
                    <a:pt x="881" y="2632"/>
                    <a:pt x="845" y="3263"/>
                  </a:cubicBezTo>
                  <a:cubicBezTo>
                    <a:pt x="822" y="3965"/>
                    <a:pt x="964" y="4632"/>
                    <a:pt x="941" y="5334"/>
                  </a:cubicBezTo>
                  <a:cubicBezTo>
                    <a:pt x="929" y="5823"/>
                    <a:pt x="1000" y="6311"/>
                    <a:pt x="1191" y="6775"/>
                  </a:cubicBezTo>
                  <a:cubicBezTo>
                    <a:pt x="1310" y="7061"/>
                    <a:pt x="1500" y="7263"/>
                    <a:pt x="1798" y="7335"/>
                  </a:cubicBezTo>
                  <a:cubicBezTo>
                    <a:pt x="2060" y="7394"/>
                    <a:pt x="2322" y="7442"/>
                    <a:pt x="2596" y="7454"/>
                  </a:cubicBezTo>
                  <a:cubicBezTo>
                    <a:pt x="3012" y="7489"/>
                    <a:pt x="3441" y="7489"/>
                    <a:pt x="3905" y="7501"/>
                  </a:cubicBezTo>
                  <a:cubicBezTo>
                    <a:pt x="3929" y="7692"/>
                    <a:pt x="3965" y="7882"/>
                    <a:pt x="3989" y="8061"/>
                  </a:cubicBezTo>
                  <a:cubicBezTo>
                    <a:pt x="3917" y="8120"/>
                    <a:pt x="3858" y="8168"/>
                    <a:pt x="3810" y="8204"/>
                  </a:cubicBezTo>
                  <a:cubicBezTo>
                    <a:pt x="3762" y="8216"/>
                    <a:pt x="3727" y="8228"/>
                    <a:pt x="3679" y="8228"/>
                  </a:cubicBezTo>
                  <a:cubicBezTo>
                    <a:pt x="2917" y="8168"/>
                    <a:pt x="2179" y="8109"/>
                    <a:pt x="1417" y="8049"/>
                  </a:cubicBezTo>
                  <a:cubicBezTo>
                    <a:pt x="1167" y="8025"/>
                    <a:pt x="893" y="8013"/>
                    <a:pt x="583" y="7990"/>
                  </a:cubicBezTo>
                  <a:close/>
                </a:path>
              </a:pathLst>
            </a:custGeom>
            <a:solidFill>
              <a:srgbClr val="FFFFF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6" name="Google Shape;176;p2"/>
            <p:cNvSpPr/>
            <p:nvPr/>
          </p:nvSpPr>
          <p:spPr>
            <a:xfrm>
              <a:off x="1157947" y="3640870"/>
              <a:ext cx="262722" cy="104348"/>
            </a:xfrm>
            <a:custGeom>
              <a:avLst/>
              <a:gdLst/>
              <a:ahLst/>
              <a:cxnLst/>
              <a:rect l="l" t="t" r="r" b="b"/>
              <a:pathLst>
                <a:path w="7586" h="3013" extrusionOk="0">
                  <a:moveTo>
                    <a:pt x="7585" y="429"/>
                  </a:moveTo>
                  <a:cubicBezTo>
                    <a:pt x="7526" y="512"/>
                    <a:pt x="7490" y="584"/>
                    <a:pt x="7430" y="596"/>
                  </a:cubicBezTo>
                  <a:cubicBezTo>
                    <a:pt x="6871" y="726"/>
                    <a:pt x="6359" y="1024"/>
                    <a:pt x="5811" y="1227"/>
                  </a:cubicBezTo>
                  <a:cubicBezTo>
                    <a:pt x="5085" y="1477"/>
                    <a:pt x="4442" y="1881"/>
                    <a:pt x="3787" y="2250"/>
                  </a:cubicBezTo>
                  <a:cubicBezTo>
                    <a:pt x="3394" y="2477"/>
                    <a:pt x="3025" y="2727"/>
                    <a:pt x="2561" y="3012"/>
                  </a:cubicBezTo>
                  <a:cubicBezTo>
                    <a:pt x="1775" y="2929"/>
                    <a:pt x="942" y="2596"/>
                    <a:pt x="108" y="2358"/>
                  </a:cubicBezTo>
                  <a:cubicBezTo>
                    <a:pt x="1" y="2191"/>
                    <a:pt x="49" y="2072"/>
                    <a:pt x="180" y="2012"/>
                  </a:cubicBezTo>
                  <a:cubicBezTo>
                    <a:pt x="834" y="1727"/>
                    <a:pt x="1477" y="1405"/>
                    <a:pt x="2156" y="1203"/>
                  </a:cubicBezTo>
                  <a:cubicBezTo>
                    <a:pt x="2954" y="988"/>
                    <a:pt x="3739" y="726"/>
                    <a:pt x="4525" y="476"/>
                  </a:cubicBezTo>
                  <a:cubicBezTo>
                    <a:pt x="4978" y="345"/>
                    <a:pt x="5418" y="226"/>
                    <a:pt x="5871" y="72"/>
                  </a:cubicBezTo>
                  <a:cubicBezTo>
                    <a:pt x="6085" y="0"/>
                    <a:pt x="6299" y="0"/>
                    <a:pt x="6526" y="72"/>
                  </a:cubicBezTo>
                  <a:cubicBezTo>
                    <a:pt x="6883" y="191"/>
                    <a:pt x="7228" y="298"/>
                    <a:pt x="7585" y="429"/>
                  </a:cubicBezTo>
                  <a:close/>
                </a:path>
              </a:pathLst>
            </a:custGeom>
            <a:solidFill>
              <a:srgbClr val="FA725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7" name="Google Shape;177;p2"/>
            <p:cNvSpPr/>
            <p:nvPr/>
          </p:nvSpPr>
          <p:spPr>
            <a:xfrm>
              <a:off x="1570732" y="3915472"/>
              <a:ext cx="85369" cy="275086"/>
            </a:xfrm>
            <a:custGeom>
              <a:avLst/>
              <a:gdLst/>
              <a:ahLst/>
              <a:cxnLst/>
              <a:rect l="l" t="t" r="r" b="b"/>
              <a:pathLst>
                <a:path w="2465" h="7943" extrusionOk="0">
                  <a:moveTo>
                    <a:pt x="1679" y="1"/>
                  </a:moveTo>
                  <a:cubicBezTo>
                    <a:pt x="1988" y="1072"/>
                    <a:pt x="1762" y="2168"/>
                    <a:pt x="2084" y="3156"/>
                  </a:cubicBezTo>
                  <a:cubicBezTo>
                    <a:pt x="2107" y="4204"/>
                    <a:pt x="2369" y="5228"/>
                    <a:pt x="2465" y="6311"/>
                  </a:cubicBezTo>
                  <a:cubicBezTo>
                    <a:pt x="1679" y="6823"/>
                    <a:pt x="917" y="7442"/>
                    <a:pt x="24" y="7942"/>
                  </a:cubicBezTo>
                  <a:cubicBezTo>
                    <a:pt x="0" y="7537"/>
                    <a:pt x="131" y="7204"/>
                    <a:pt x="202" y="6871"/>
                  </a:cubicBezTo>
                  <a:cubicBezTo>
                    <a:pt x="441" y="5871"/>
                    <a:pt x="691" y="4870"/>
                    <a:pt x="917" y="3870"/>
                  </a:cubicBezTo>
                  <a:cubicBezTo>
                    <a:pt x="1000" y="3442"/>
                    <a:pt x="1024" y="3001"/>
                    <a:pt x="1107" y="2561"/>
                  </a:cubicBezTo>
                  <a:cubicBezTo>
                    <a:pt x="1238" y="1775"/>
                    <a:pt x="1405" y="989"/>
                    <a:pt x="1548" y="203"/>
                  </a:cubicBezTo>
                  <a:cubicBezTo>
                    <a:pt x="1536" y="167"/>
                    <a:pt x="1584" y="144"/>
                    <a:pt x="1679" y="1"/>
                  </a:cubicBezTo>
                  <a:close/>
                </a:path>
              </a:pathLst>
            </a:custGeom>
            <a:solidFill>
              <a:srgbClr val="F7D38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8" name="Google Shape;178;p2"/>
            <p:cNvSpPr/>
            <p:nvPr/>
          </p:nvSpPr>
          <p:spPr>
            <a:xfrm>
              <a:off x="1809038" y="4049084"/>
              <a:ext cx="101889" cy="238375"/>
            </a:xfrm>
            <a:custGeom>
              <a:avLst/>
              <a:gdLst/>
              <a:ahLst/>
              <a:cxnLst/>
              <a:rect l="l" t="t" r="r" b="b"/>
              <a:pathLst>
                <a:path w="2942" h="6883" extrusionOk="0">
                  <a:moveTo>
                    <a:pt x="715" y="6882"/>
                  </a:moveTo>
                  <a:cubicBezTo>
                    <a:pt x="513" y="6549"/>
                    <a:pt x="537" y="6239"/>
                    <a:pt x="513" y="5942"/>
                  </a:cubicBezTo>
                  <a:cubicBezTo>
                    <a:pt x="763" y="5644"/>
                    <a:pt x="1025" y="5370"/>
                    <a:pt x="1227" y="5060"/>
                  </a:cubicBezTo>
                  <a:cubicBezTo>
                    <a:pt x="1799" y="4168"/>
                    <a:pt x="1906" y="3263"/>
                    <a:pt x="1358" y="2298"/>
                  </a:cubicBezTo>
                  <a:cubicBezTo>
                    <a:pt x="1120" y="1882"/>
                    <a:pt x="846" y="1501"/>
                    <a:pt x="477" y="1227"/>
                  </a:cubicBezTo>
                  <a:cubicBezTo>
                    <a:pt x="191" y="1000"/>
                    <a:pt x="37" y="727"/>
                    <a:pt x="13" y="393"/>
                  </a:cubicBezTo>
                  <a:cubicBezTo>
                    <a:pt x="13" y="298"/>
                    <a:pt x="1" y="215"/>
                    <a:pt x="1" y="96"/>
                  </a:cubicBezTo>
                  <a:cubicBezTo>
                    <a:pt x="132" y="60"/>
                    <a:pt x="251" y="12"/>
                    <a:pt x="382" y="0"/>
                  </a:cubicBezTo>
                  <a:cubicBezTo>
                    <a:pt x="644" y="0"/>
                    <a:pt x="870" y="108"/>
                    <a:pt x="1072" y="250"/>
                  </a:cubicBezTo>
                  <a:cubicBezTo>
                    <a:pt x="1727" y="762"/>
                    <a:pt x="2275" y="1358"/>
                    <a:pt x="2608" y="2143"/>
                  </a:cubicBezTo>
                  <a:cubicBezTo>
                    <a:pt x="2918" y="2894"/>
                    <a:pt x="2942" y="3644"/>
                    <a:pt x="2799" y="4418"/>
                  </a:cubicBezTo>
                  <a:cubicBezTo>
                    <a:pt x="2680" y="5060"/>
                    <a:pt x="2287" y="5549"/>
                    <a:pt x="1858" y="6001"/>
                  </a:cubicBezTo>
                  <a:cubicBezTo>
                    <a:pt x="1525" y="6323"/>
                    <a:pt x="1227" y="6680"/>
                    <a:pt x="715" y="6882"/>
                  </a:cubicBezTo>
                  <a:close/>
                </a:path>
              </a:pathLst>
            </a:custGeom>
            <a:solidFill>
              <a:srgbClr val="F8B179"/>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9" name="Google Shape;179;p2"/>
            <p:cNvSpPr/>
            <p:nvPr/>
          </p:nvSpPr>
          <p:spPr>
            <a:xfrm>
              <a:off x="1790925" y="3878380"/>
              <a:ext cx="121664" cy="151760"/>
            </a:xfrm>
            <a:custGeom>
              <a:avLst/>
              <a:gdLst/>
              <a:ahLst/>
              <a:cxnLst/>
              <a:rect l="l" t="t" r="r" b="b"/>
              <a:pathLst>
                <a:path w="3513" h="4382" extrusionOk="0">
                  <a:moveTo>
                    <a:pt x="524" y="4334"/>
                  </a:moveTo>
                  <a:cubicBezTo>
                    <a:pt x="452" y="3548"/>
                    <a:pt x="405" y="2834"/>
                    <a:pt x="298" y="2131"/>
                  </a:cubicBezTo>
                  <a:cubicBezTo>
                    <a:pt x="214" y="1429"/>
                    <a:pt x="143" y="715"/>
                    <a:pt x="0" y="24"/>
                  </a:cubicBezTo>
                  <a:cubicBezTo>
                    <a:pt x="119" y="24"/>
                    <a:pt x="167" y="0"/>
                    <a:pt x="202" y="24"/>
                  </a:cubicBezTo>
                  <a:lnTo>
                    <a:pt x="1941" y="1131"/>
                  </a:lnTo>
                  <a:cubicBezTo>
                    <a:pt x="2107" y="1238"/>
                    <a:pt x="2262" y="1357"/>
                    <a:pt x="2441" y="1465"/>
                  </a:cubicBezTo>
                  <a:cubicBezTo>
                    <a:pt x="2703" y="1608"/>
                    <a:pt x="2953" y="1762"/>
                    <a:pt x="3191" y="1905"/>
                  </a:cubicBezTo>
                  <a:cubicBezTo>
                    <a:pt x="3477" y="2108"/>
                    <a:pt x="3512" y="2298"/>
                    <a:pt x="3274" y="2500"/>
                  </a:cubicBezTo>
                  <a:cubicBezTo>
                    <a:pt x="2881" y="2834"/>
                    <a:pt x="2548" y="3239"/>
                    <a:pt x="2179" y="3572"/>
                  </a:cubicBezTo>
                  <a:cubicBezTo>
                    <a:pt x="1834" y="3894"/>
                    <a:pt x="1405" y="4096"/>
                    <a:pt x="1000" y="4322"/>
                  </a:cubicBezTo>
                  <a:cubicBezTo>
                    <a:pt x="881" y="4382"/>
                    <a:pt x="691" y="4334"/>
                    <a:pt x="524" y="4334"/>
                  </a:cubicBezTo>
                  <a:close/>
                </a:path>
              </a:pathLst>
            </a:custGeom>
            <a:solidFill>
              <a:srgbClr val="F7D38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0" name="Google Shape;180;p2"/>
            <p:cNvSpPr/>
            <p:nvPr/>
          </p:nvSpPr>
          <p:spPr>
            <a:xfrm>
              <a:off x="2285304" y="3510964"/>
              <a:ext cx="182721" cy="84988"/>
            </a:xfrm>
            <a:custGeom>
              <a:avLst/>
              <a:gdLst/>
              <a:ahLst/>
              <a:cxnLst/>
              <a:rect l="l" t="t" r="r" b="b"/>
              <a:pathLst>
                <a:path w="5276" h="2454" extrusionOk="0">
                  <a:moveTo>
                    <a:pt x="1" y="72"/>
                  </a:moveTo>
                  <a:cubicBezTo>
                    <a:pt x="1108" y="1"/>
                    <a:pt x="2120" y="1"/>
                    <a:pt x="3108" y="227"/>
                  </a:cubicBezTo>
                  <a:cubicBezTo>
                    <a:pt x="3465" y="298"/>
                    <a:pt x="3799" y="465"/>
                    <a:pt x="4049" y="691"/>
                  </a:cubicBezTo>
                  <a:cubicBezTo>
                    <a:pt x="4489" y="1084"/>
                    <a:pt x="4942" y="1501"/>
                    <a:pt x="5239" y="2037"/>
                  </a:cubicBezTo>
                  <a:cubicBezTo>
                    <a:pt x="5251" y="2072"/>
                    <a:pt x="5251" y="2132"/>
                    <a:pt x="5275" y="2203"/>
                  </a:cubicBezTo>
                  <a:cubicBezTo>
                    <a:pt x="5120" y="2203"/>
                    <a:pt x="4977" y="2239"/>
                    <a:pt x="4823" y="2203"/>
                  </a:cubicBezTo>
                  <a:cubicBezTo>
                    <a:pt x="4263" y="2084"/>
                    <a:pt x="3703" y="2180"/>
                    <a:pt x="3191" y="2358"/>
                  </a:cubicBezTo>
                  <a:cubicBezTo>
                    <a:pt x="2846" y="2453"/>
                    <a:pt x="2596" y="2442"/>
                    <a:pt x="2358" y="2156"/>
                  </a:cubicBezTo>
                  <a:cubicBezTo>
                    <a:pt x="2191" y="1977"/>
                    <a:pt x="1965" y="1858"/>
                    <a:pt x="1775" y="1715"/>
                  </a:cubicBezTo>
                  <a:cubicBezTo>
                    <a:pt x="1132" y="1239"/>
                    <a:pt x="608" y="667"/>
                    <a:pt x="1" y="72"/>
                  </a:cubicBezTo>
                  <a:close/>
                </a:path>
              </a:pathLst>
            </a:custGeom>
            <a:solidFill>
              <a:srgbClr val="FA725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1" name="Google Shape;181;p2"/>
            <p:cNvSpPr/>
            <p:nvPr/>
          </p:nvSpPr>
          <p:spPr>
            <a:xfrm>
              <a:off x="1733608" y="3495726"/>
              <a:ext cx="258982" cy="76295"/>
            </a:xfrm>
            <a:custGeom>
              <a:avLst/>
              <a:gdLst/>
              <a:ahLst/>
              <a:cxnLst/>
              <a:rect l="l" t="t" r="r" b="b"/>
              <a:pathLst>
                <a:path w="7478" h="2203" extrusionOk="0">
                  <a:moveTo>
                    <a:pt x="7287" y="36"/>
                  </a:moveTo>
                  <a:cubicBezTo>
                    <a:pt x="7346" y="215"/>
                    <a:pt x="7406" y="417"/>
                    <a:pt x="7477" y="631"/>
                  </a:cubicBezTo>
                  <a:cubicBezTo>
                    <a:pt x="7310" y="679"/>
                    <a:pt x="7168" y="726"/>
                    <a:pt x="7013" y="738"/>
                  </a:cubicBezTo>
                  <a:cubicBezTo>
                    <a:pt x="6596" y="798"/>
                    <a:pt x="6167" y="834"/>
                    <a:pt x="5751" y="905"/>
                  </a:cubicBezTo>
                  <a:cubicBezTo>
                    <a:pt x="5417" y="965"/>
                    <a:pt x="5108" y="1072"/>
                    <a:pt x="4786" y="1155"/>
                  </a:cubicBezTo>
                  <a:cubicBezTo>
                    <a:pt x="4143" y="1322"/>
                    <a:pt x="3512" y="1524"/>
                    <a:pt x="2846" y="1631"/>
                  </a:cubicBezTo>
                  <a:cubicBezTo>
                    <a:pt x="2238" y="1727"/>
                    <a:pt x="1643" y="1929"/>
                    <a:pt x="1048" y="2084"/>
                  </a:cubicBezTo>
                  <a:cubicBezTo>
                    <a:pt x="857" y="2120"/>
                    <a:pt x="655" y="2167"/>
                    <a:pt x="452" y="2179"/>
                  </a:cubicBezTo>
                  <a:cubicBezTo>
                    <a:pt x="238" y="2203"/>
                    <a:pt x="143" y="2096"/>
                    <a:pt x="83" y="1881"/>
                  </a:cubicBezTo>
                  <a:cubicBezTo>
                    <a:pt x="48" y="1798"/>
                    <a:pt x="36" y="1703"/>
                    <a:pt x="24" y="1619"/>
                  </a:cubicBezTo>
                  <a:cubicBezTo>
                    <a:pt x="0" y="1560"/>
                    <a:pt x="0" y="1488"/>
                    <a:pt x="0" y="1405"/>
                  </a:cubicBezTo>
                  <a:cubicBezTo>
                    <a:pt x="464" y="1203"/>
                    <a:pt x="953" y="1155"/>
                    <a:pt x="1417" y="1072"/>
                  </a:cubicBezTo>
                  <a:cubicBezTo>
                    <a:pt x="1988" y="953"/>
                    <a:pt x="2560" y="893"/>
                    <a:pt x="3119" y="750"/>
                  </a:cubicBezTo>
                  <a:cubicBezTo>
                    <a:pt x="3858" y="596"/>
                    <a:pt x="4584" y="441"/>
                    <a:pt x="5334" y="298"/>
                  </a:cubicBezTo>
                  <a:cubicBezTo>
                    <a:pt x="5894" y="179"/>
                    <a:pt x="6465" y="95"/>
                    <a:pt x="7025" y="0"/>
                  </a:cubicBezTo>
                  <a:cubicBezTo>
                    <a:pt x="7132" y="12"/>
                    <a:pt x="7191" y="36"/>
                    <a:pt x="7287" y="36"/>
                  </a:cubicBezTo>
                  <a:close/>
                </a:path>
              </a:pathLst>
            </a:custGeom>
            <a:solidFill>
              <a:srgbClr val="FEA168"/>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2" name="Google Shape;182;p2"/>
            <p:cNvSpPr/>
            <p:nvPr/>
          </p:nvSpPr>
          <p:spPr>
            <a:xfrm>
              <a:off x="2434986" y="3896528"/>
              <a:ext cx="62719" cy="252783"/>
            </a:xfrm>
            <a:custGeom>
              <a:avLst/>
              <a:gdLst/>
              <a:ahLst/>
              <a:cxnLst/>
              <a:rect l="l" t="t" r="r" b="b"/>
              <a:pathLst>
                <a:path w="1811" h="7299" extrusionOk="0">
                  <a:moveTo>
                    <a:pt x="1513" y="7180"/>
                  </a:moveTo>
                  <a:cubicBezTo>
                    <a:pt x="1263" y="7299"/>
                    <a:pt x="1036" y="7132"/>
                    <a:pt x="810" y="7060"/>
                  </a:cubicBezTo>
                  <a:cubicBezTo>
                    <a:pt x="679" y="7013"/>
                    <a:pt x="632" y="6739"/>
                    <a:pt x="751" y="6668"/>
                  </a:cubicBezTo>
                  <a:cubicBezTo>
                    <a:pt x="1286" y="6346"/>
                    <a:pt x="1334" y="5810"/>
                    <a:pt x="1334" y="5275"/>
                  </a:cubicBezTo>
                  <a:cubicBezTo>
                    <a:pt x="1334" y="5072"/>
                    <a:pt x="1322" y="4870"/>
                    <a:pt x="1370" y="4679"/>
                  </a:cubicBezTo>
                  <a:cubicBezTo>
                    <a:pt x="1465" y="4084"/>
                    <a:pt x="1406" y="3465"/>
                    <a:pt x="1429" y="2869"/>
                  </a:cubicBezTo>
                  <a:cubicBezTo>
                    <a:pt x="1441" y="2417"/>
                    <a:pt x="1394" y="1941"/>
                    <a:pt x="1370" y="1476"/>
                  </a:cubicBezTo>
                  <a:cubicBezTo>
                    <a:pt x="1346" y="1226"/>
                    <a:pt x="1227" y="1072"/>
                    <a:pt x="977" y="988"/>
                  </a:cubicBezTo>
                  <a:cubicBezTo>
                    <a:pt x="715" y="893"/>
                    <a:pt x="429" y="786"/>
                    <a:pt x="143" y="691"/>
                  </a:cubicBezTo>
                  <a:cubicBezTo>
                    <a:pt x="24" y="476"/>
                    <a:pt x="1" y="250"/>
                    <a:pt x="84" y="0"/>
                  </a:cubicBezTo>
                  <a:cubicBezTo>
                    <a:pt x="453" y="131"/>
                    <a:pt x="798" y="238"/>
                    <a:pt x="1132" y="369"/>
                  </a:cubicBezTo>
                  <a:cubicBezTo>
                    <a:pt x="1620" y="572"/>
                    <a:pt x="1810" y="833"/>
                    <a:pt x="1727" y="1357"/>
                  </a:cubicBezTo>
                  <a:cubicBezTo>
                    <a:pt x="1608" y="1976"/>
                    <a:pt x="1787" y="2608"/>
                    <a:pt x="1632" y="3215"/>
                  </a:cubicBezTo>
                  <a:cubicBezTo>
                    <a:pt x="1751" y="3631"/>
                    <a:pt x="1679" y="4048"/>
                    <a:pt x="1703" y="4465"/>
                  </a:cubicBezTo>
                  <a:cubicBezTo>
                    <a:pt x="1763" y="5346"/>
                    <a:pt x="1727" y="6203"/>
                    <a:pt x="1572" y="7060"/>
                  </a:cubicBezTo>
                  <a:cubicBezTo>
                    <a:pt x="1560" y="7096"/>
                    <a:pt x="1525" y="7132"/>
                    <a:pt x="1513" y="7180"/>
                  </a:cubicBezTo>
                  <a:close/>
                </a:path>
              </a:pathLst>
            </a:custGeom>
            <a:solidFill>
              <a:srgbClr val="FFFFF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3" name="Google Shape;183;p2"/>
            <p:cNvSpPr/>
            <p:nvPr/>
          </p:nvSpPr>
          <p:spPr>
            <a:xfrm>
              <a:off x="1566195" y="3560454"/>
              <a:ext cx="98149" cy="49940"/>
            </a:xfrm>
            <a:custGeom>
              <a:avLst/>
              <a:gdLst/>
              <a:ahLst/>
              <a:cxnLst/>
              <a:rect l="l" t="t" r="r" b="b"/>
              <a:pathLst>
                <a:path w="2834" h="1442" extrusionOk="0">
                  <a:moveTo>
                    <a:pt x="2500" y="0"/>
                  </a:moveTo>
                  <a:cubicBezTo>
                    <a:pt x="2667" y="370"/>
                    <a:pt x="2834" y="691"/>
                    <a:pt x="2739" y="1084"/>
                  </a:cubicBezTo>
                  <a:cubicBezTo>
                    <a:pt x="2381" y="1203"/>
                    <a:pt x="2024" y="1310"/>
                    <a:pt x="1631" y="1441"/>
                  </a:cubicBezTo>
                  <a:cubicBezTo>
                    <a:pt x="1298" y="1251"/>
                    <a:pt x="929" y="1072"/>
                    <a:pt x="512" y="989"/>
                  </a:cubicBezTo>
                  <a:cubicBezTo>
                    <a:pt x="357" y="941"/>
                    <a:pt x="226" y="822"/>
                    <a:pt x="0" y="667"/>
                  </a:cubicBezTo>
                  <a:cubicBezTo>
                    <a:pt x="881" y="429"/>
                    <a:pt x="1667" y="227"/>
                    <a:pt x="2500" y="0"/>
                  </a:cubicBezTo>
                  <a:close/>
                </a:path>
              </a:pathLst>
            </a:custGeom>
            <a:solidFill>
              <a:srgbClr val="FA725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4" name="Google Shape;184;p2"/>
            <p:cNvSpPr/>
            <p:nvPr/>
          </p:nvSpPr>
          <p:spPr>
            <a:xfrm>
              <a:off x="2439523" y="3941861"/>
              <a:ext cx="27256" cy="157128"/>
            </a:xfrm>
            <a:custGeom>
              <a:avLst/>
              <a:gdLst/>
              <a:ahLst/>
              <a:cxnLst/>
              <a:rect l="l" t="t" r="r" b="b"/>
              <a:pathLst>
                <a:path w="787" h="4537" extrusionOk="0">
                  <a:moveTo>
                    <a:pt x="60" y="1"/>
                  </a:moveTo>
                  <a:cubicBezTo>
                    <a:pt x="322" y="96"/>
                    <a:pt x="548" y="179"/>
                    <a:pt x="786" y="275"/>
                  </a:cubicBezTo>
                  <a:cubicBezTo>
                    <a:pt x="667" y="882"/>
                    <a:pt x="620" y="1465"/>
                    <a:pt x="763" y="2025"/>
                  </a:cubicBezTo>
                  <a:cubicBezTo>
                    <a:pt x="774" y="2084"/>
                    <a:pt x="774" y="2156"/>
                    <a:pt x="763" y="2215"/>
                  </a:cubicBezTo>
                  <a:cubicBezTo>
                    <a:pt x="608" y="2739"/>
                    <a:pt x="679" y="3287"/>
                    <a:pt x="667" y="3823"/>
                  </a:cubicBezTo>
                  <a:cubicBezTo>
                    <a:pt x="667" y="3977"/>
                    <a:pt x="655" y="4132"/>
                    <a:pt x="632" y="4287"/>
                  </a:cubicBezTo>
                  <a:cubicBezTo>
                    <a:pt x="620" y="4358"/>
                    <a:pt x="596" y="4454"/>
                    <a:pt x="584" y="4513"/>
                  </a:cubicBezTo>
                  <a:cubicBezTo>
                    <a:pt x="524" y="4525"/>
                    <a:pt x="489" y="4537"/>
                    <a:pt x="477" y="4525"/>
                  </a:cubicBezTo>
                  <a:cubicBezTo>
                    <a:pt x="453" y="4525"/>
                    <a:pt x="453" y="4477"/>
                    <a:pt x="441" y="4466"/>
                  </a:cubicBezTo>
                  <a:cubicBezTo>
                    <a:pt x="298" y="3049"/>
                    <a:pt x="143" y="1620"/>
                    <a:pt x="1" y="203"/>
                  </a:cubicBezTo>
                  <a:cubicBezTo>
                    <a:pt x="1" y="179"/>
                    <a:pt x="24" y="132"/>
                    <a:pt x="60" y="1"/>
                  </a:cubicBezTo>
                  <a:close/>
                </a:path>
              </a:pathLst>
            </a:custGeom>
            <a:solidFill>
              <a:srgbClr val="FA725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5" name="Google Shape;185;p2"/>
            <p:cNvSpPr/>
            <p:nvPr/>
          </p:nvSpPr>
          <p:spPr>
            <a:xfrm>
              <a:off x="1646161" y="3615312"/>
              <a:ext cx="91984" cy="60226"/>
            </a:xfrm>
            <a:custGeom>
              <a:avLst/>
              <a:gdLst/>
              <a:ahLst/>
              <a:cxnLst/>
              <a:rect l="l" t="t" r="r" b="b"/>
              <a:pathLst>
                <a:path w="2656" h="1739" extrusionOk="0">
                  <a:moveTo>
                    <a:pt x="2656" y="1310"/>
                  </a:moveTo>
                  <a:cubicBezTo>
                    <a:pt x="2549" y="1560"/>
                    <a:pt x="2358" y="1667"/>
                    <a:pt x="2085" y="1738"/>
                  </a:cubicBezTo>
                  <a:cubicBezTo>
                    <a:pt x="1906" y="1619"/>
                    <a:pt x="1715" y="1488"/>
                    <a:pt x="1525" y="1334"/>
                  </a:cubicBezTo>
                  <a:cubicBezTo>
                    <a:pt x="1132" y="1036"/>
                    <a:pt x="763" y="726"/>
                    <a:pt x="251" y="619"/>
                  </a:cubicBezTo>
                  <a:cubicBezTo>
                    <a:pt x="13" y="572"/>
                    <a:pt x="1" y="310"/>
                    <a:pt x="180" y="155"/>
                  </a:cubicBezTo>
                  <a:cubicBezTo>
                    <a:pt x="310" y="60"/>
                    <a:pt x="453" y="0"/>
                    <a:pt x="608" y="60"/>
                  </a:cubicBezTo>
                  <a:cubicBezTo>
                    <a:pt x="811" y="107"/>
                    <a:pt x="989" y="191"/>
                    <a:pt x="1168" y="262"/>
                  </a:cubicBezTo>
                  <a:cubicBezTo>
                    <a:pt x="1239" y="298"/>
                    <a:pt x="1323" y="369"/>
                    <a:pt x="1406" y="369"/>
                  </a:cubicBezTo>
                  <a:cubicBezTo>
                    <a:pt x="1537" y="369"/>
                    <a:pt x="1680" y="333"/>
                    <a:pt x="1775" y="441"/>
                  </a:cubicBezTo>
                  <a:cubicBezTo>
                    <a:pt x="2061" y="750"/>
                    <a:pt x="2501" y="857"/>
                    <a:pt x="2656" y="1310"/>
                  </a:cubicBezTo>
                  <a:close/>
                </a:path>
              </a:pathLst>
            </a:custGeom>
            <a:solidFill>
              <a:srgbClr val="D6685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6" name="Google Shape;186;p2"/>
            <p:cNvSpPr/>
            <p:nvPr/>
          </p:nvSpPr>
          <p:spPr>
            <a:xfrm>
              <a:off x="1813159" y="4107232"/>
              <a:ext cx="36329" cy="109716"/>
            </a:xfrm>
            <a:custGeom>
              <a:avLst/>
              <a:gdLst/>
              <a:ahLst/>
              <a:cxnLst/>
              <a:rect l="l" t="t" r="r" b="b"/>
              <a:pathLst>
                <a:path w="1049" h="3168" extrusionOk="0">
                  <a:moveTo>
                    <a:pt x="72" y="0"/>
                  </a:moveTo>
                  <a:cubicBezTo>
                    <a:pt x="644" y="322"/>
                    <a:pt x="763" y="857"/>
                    <a:pt x="953" y="1334"/>
                  </a:cubicBezTo>
                  <a:cubicBezTo>
                    <a:pt x="882" y="1965"/>
                    <a:pt x="1049" y="2667"/>
                    <a:pt x="477" y="3167"/>
                  </a:cubicBezTo>
                  <a:cubicBezTo>
                    <a:pt x="299" y="3155"/>
                    <a:pt x="299" y="3024"/>
                    <a:pt x="263" y="2917"/>
                  </a:cubicBezTo>
                  <a:cubicBezTo>
                    <a:pt x="227" y="2727"/>
                    <a:pt x="168" y="2536"/>
                    <a:pt x="168" y="2334"/>
                  </a:cubicBezTo>
                  <a:cubicBezTo>
                    <a:pt x="191" y="1631"/>
                    <a:pt x="60" y="941"/>
                    <a:pt x="1" y="226"/>
                  </a:cubicBezTo>
                  <a:cubicBezTo>
                    <a:pt x="13" y="179"/>
                    <a:pt x="49" y="143"/>
                    <a:pt x="72" y="0"/>
                  </a:cubicBezTo>
                  <a:close/>
                </a:path>
              </a:pathLst>
            </a:custGeom>
            <a:solidFill>
              <a:srgbClr val="FFFFF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7" name="Google Shape;187;p2"/>
            <p:cNvSpPr/>
            <p:nvPr/>
          </p:nvSpPr>
          <p:spPr>
            <a:xfrm>
              <a:off x="1110535" y="3343550"/>
              <a:ext cx="1483241" cy="1231289"/>
            </a:xfrm>
            <a:custGeom>
              <a:avLst/>
              <a:gdLst/>
              <a:ahLst/>
              <a:cxnLst/>
              <a:rect l="l" t="t" r="r" b="b"/>
              <a:pathLst>
                <a:path w="42828" h="35553" extrusionOk="0">
                  <a:moveTo>
                    <a:pt x="27409" y="2525"/>
                  </a:moveTo>
                  <a:cubicBezTo>
                    <a:pt x="28326" y="2549"/>
                    <a:pt x="29195" y="2561"/>
                    <a:pt x="30064" y="2573"/>
                  </a:cubicBezTo>
                  <a:cubicBezTo>
                    <a:pt x="30516" y="2584"/>
                    <a:pt x="30957" y="2573"/>
                    <a:pt x="31362" y="2811"/>
                  </a:cubicBezTo>
                  <a:cubicBezTo>
                    <a:pt x="31457" y="2858"/>
                    <a:pt x="31576" y="2858"/>
                    <a:pt x="31671" y="2858"/>
                  </a:cubicBezTo>
                  <a:cubicBezTo>
                    <a:pt x="31898" y="2846"/>
                    <a:pt x="32124" y="2823"/>
                    <a:pt x="32350" y="2799"/>
                  </a:cubicBezTo>
                  <a:cubicBezTo>
                    <a:pt x="32910" y="2739"/>
                    <a:pt x="33445" y="2799"/>
                    <a:pt x="34017" y="2858"/>
                  </a:cubicBezTo>
                  <a:cubicBezTo>
                    <a:pt x="34696" y="2942"/>
                    <a:pt x="35291" y="3215"/>
                    <a:pt x="35934" y="3418"/>
                  </a:cubicBezTo>
                  <a:cubicBezTo>
                    <a:pt x="36362" y="3549"/>
                    <a:pt x="36720" y="3847"/>
                    <a:pt x="37124" y="4013"/>
                  </a:cubicBezTo>
                  <a:cubicBezTo>
                    <a:pt x="37624" y="4228"/>
                    <a:pt x="37970" y="4656"/>
                    <a:pt x="38422" y="4942"/>
                  </a:cubicBezTo>
                  <a:cubicBezTo>
                    <a:pt x="38851" y="5228"/>
                    <a:pt x="39160" y="5644"/>
                    <a:pt x="39494" y="6025"/>
                  </a:cubicBezTo>
                  <a:cubicBezTo>
                    <a:pt x="39827" y="6442"/>
                    <a:pt x="40160" y="6859"/>
                    <a:pt x="40446" y="7323"/>
                  </a:cubicBezTo>
                  <a:cubicBezTo>
                    <a:pt x="40649" y="7657"/>
                    <a:pt x="40994" y="7907"/>
                    <a:pt x="41161" y="8276"/>
                  </a:cubicBezTo>
                  <a:cubicBezTo>
                    <a:pt x="41220" y="8395"/>
                    <a:pt x="41256" y="8514"/>
                    <a:pt x="41292" y="8645"/>
                  </a:cubicBezTo>
                  <a:cubicBezTo>
                    <a:pt x="41411" y="9204"/>
                    <a:pt x="41530" y="9776"/>
                    <a:pt x="41637" y="10359"/>
                  </a:cubicBezTo>
                  <a:cubicBezTo>
                    <a:pt x="41708" y="10716"/>
                    <a:pt x="41768" y="11062"/>
                    <a:pt x="41815" y="11419"/>
                  </a:cubicBezTo>
                  <a:cubicBezTo>
                    <a:pt x="41899" y="11919"/>
                    <a:pt x="41970" y="12419"/>
                    <a:pt x="42065" y="12931"/>
                  </a:cubicBezTo>
                  <a:cubicBezTo>
                    <a:pt x="42089" y="13086"/>
                    <a:pt x="42125" y="13241"/>
                    <a:pt x="42137" y="13395"/>
                  </a:cubicBezTo>
                  <a:cubicBezTo>
                    <a:pt x="42292" y="14812"/>
                    <a:pt x="42446" y="16217"/>
                    <a:pt x="42601" y="17646"/>
                  </a:cubicBezTo>
                  <a:cubicBezTo>
                    <a:pt x="42673" y="18408"/>
                    <a:pt x="42744" y="19170"/>
                    <a:pt x="42720" y="19932"/>
                  </a:cubicBezTo>
                  <a:cubicBezTo>
                    <a:pt x="42685" y="20658"/>
                    <a:pt x="42780" y="21384"/>
                    <a:pt x="42685" y="22134"/>
                  </a:cubicBezTo>
                  <a:cubicBezTo>
                    <a:pt x="42625" y="22694"/>
                    <a:pt x="42673" y="23289"/>
                    <a:pt x="42732" y="23873"/>
                  </a:cubicBezTo>
                  <a:cubicBezTo>
                    <a:pt x="42827" y="24790"/>
                    <a:pt x="42768" y="25706"/>
                    <a:pt x="42768" y="26611"/>
                  </a:cubicBezTo>
                  <a:lnTo>
                    <a:pt x="42768" y="27861"/>
                  </a:lnTo>
                  <a:cubicBezTo>
                    <a:pt x="42554" y="27992"/>
                    <a:pt x="42387" y="28230"/>
                    <a:pt x="42185" y="28409"/>
                  </a:cubicBezTo>
                  <a:cubicBezTo>
                    <a:pt x="41839" y="28707"/>
                    <a:pt x="41434" y="28981"/>
                    <a:pt x="41018" y="29159"/>
                  </a:cubicBezTo>
                  <a:cubicBezTo>
                    <a:pt x="40530" y="29362"/>
                    <a:pt x="40065" y="29659"/>
                    <a:pt x="39518" y="29695"/>
                  </a:cubicBezTo>
                  <a:cubicBezTo>
                    <a:pt x="39398" y="29695"/>
                    <a:pt x="39279" y="29790"/>
                    <a:pt x="39160" y="29850"/>
                  </a:cubicBezTo>
                  <a:cubicBezTo>
                    <a:pt x="38482" y="30207"/>
                    <a:pt x="37779" y="30469"/>
                    <a:pt x="37017" y="30564"/>
                  </a:cubicBezTo>
                  <a:cubicBezTo>
                    <a:pt x="36934" y="30588"/>
                    <a:pt x="36827" y="30564"/>
                    <a:pt x="36755" y="30612"/>
                  </a:cubicBezTo>
                  <a:cubicBezTo>
                    <a:pt x="36339" y="30874"/>
                    <a:pt x="35839" y="30838"/>
                    <a:pt x="35386" y="30862"/>
                  </a:cubicBezTo>
                  <a:cubicBezTo>
                    <a:pt x="35327" y="30862"/>
                    <a:pt x="35231" y="30897"/>
                    <a:pt x="35184" y="30862"/>
                  </a:cubicBezTo>
                  <a:cubicBezTo>
                    <a:pt x="34588" y="30612"/>
                    <a:pt x="34017" y="30838"/>
                    <a:pt x="33445" y="30981"/>
                  </a:cubicBezTo>
                  <a:cubicBezTo>
                    <a:pt x="32493" y="31207"/>
                    <a:pt x="31540" y="31457"/>
                    <a:pt x="30600" y="31755"/>
                  </a:cubicBezTo>
                  <a:cubicBezTo>
                    <a:pt x="29945" y="31969"/>
                    <a:pt x="29266" y="32076"/>
                    <a:pt x="28623" y="32374"/>
                  </a:cubicBezTo>
                  <a:cubicBezTo>
                    <a:pt x="28266" y="32529"/>
                    <a:pt x="27849" y="32576"/>
                    <a:pt x="27468" y="32636"/>
                  </a:cubicBezTo>
                  <a:cubicBezTo>
                    <a:pt x="26695" y="32731"/>
                    <a:pt x="25933" y="32922"/>
                    <a:pt x="25159" y="33064"/>
                  </a:cubicBezTo>
                  <a:cubicBezTo>
                    <a:pt x="24230" y="33243"/>
                    <a:pt x="23313" y="33386"/>
                    <a:pt x="22384" y="33529"/>
                  </a:cubicBezTo>
                  <a:cubicBezTo>
                    <a:pt x="21944" y="33600"/>
                    <a:pt x="21515" y="33695"/>
                    <a:pt x="21063" y="33767"/>
                  </a:cubicBezTo>
                  <a:cubicBezTo>
                    <a:pt x="20825" y="34255"/>
                    <a:pt x="20420" y="34517"/>
                    <a:pt x="19884" y="34517"/>
                  </a:cubicBezTo>
                  <a:cubicBezTo>
                    <a:pt x="18872" y="34529"/>
                    <a:pt x="17896" y="34815"/>
                    <a:pt x="16896" y="34910"/>
                  </a:cubicBezTo>
                  <a:cubicBezTo>
                    <a:pt x="16812" y="34934"/>
                    <a:pt x="16705" y="34969"/>
                    <a:pt x="16646" y="34946"/>
                  </a:cubicBezTo>
                  <a:cubicBezTo>
                    <a:pt x="16336" y="34755"/>
                    <a:pt x="16050" y="34910"/>
                    <a:pt x="15753" y="34993"/>
                  </a:cubicBezTo>
                  <a:cubicBezTo>
                    <a:pt x="14788" y="35243"/>
                    <a:pt x="13788" y="35386"/>
                    <a:pt x="12776" y="35291"/>
                  </a:cubicBezTo>
                  <a:cubicBezTo>
                    <a:pt x="12562" y="35267"/>
                    <a:pt x="12371" y="35243"/>
                    <a:pt x="12193" y="35350"/>
                  </a:cubicBezTo>
                  <a:cubicBezTo>
                    <a:pt x="11824" y="35553"/>
                    <a:pt x="11455" y="35481"/>
                    <a:pt x="11097" y="35327"/>
                  </a:cubicBezTo>
                  <a:cubicBezTo>
                    <a:pt x="10859" y="35243"/>
                    <a:pt x="10657" y="35172"/>
                    <a:pt x="10395" y="35255"/>
                  </a:cubicBezTo>
                  <a:cubicBezTo>
                    <a:pt x="10038" y="35362"/>
                    <a:pt x="9692" y="35148"/>
                    <a:pt x="9347" y="35065"/>
                  </a:cubicBezTo>
                  <a:cubicBezTo>
                    <a:pt x="9109" y="35005"/>
                    <a:pt x="8895" y="34934"/>
                    <a:pt x="8657" y="34838"/>
                  </a:cubicBezTo>
                  <a:cubicBezTo>
                    <a:pt x="8240" y="34696"/>
                    <a:pt x="7799" y="34553"/>
                    <a:pt x="7406" y="34362"/>
                  </a:cubicBezTo>
                  <a:cubicBezTo>
                    <a:pt x="7085" y="34219"/>
                    <a:pt x="6775" y="34136"/>
                    <a:pt x="6454" y="34065"/>
                  </a:cubicBezTo>
                  <a:cubicBezTo>
                    <a:pt x="6037" y="33981"/>
                    <a:pt x="5632" y="33945"/>
                    <a:pt x="5323" y="33576"/>
                  </a:cubicBezTo>
                  <a:cubicBezTo>
                    <a:pt x="5180" y="33410"/>
                    <a:pt x="4870" y="33386"/>
                    <a:pt x="4644" y="33291"/>
                  </a:cubicBezTo>
                  <a:cubicBezTo>
                    <a:pt x="4394" y="33183"/>
                    <a:pt x="4144" y="33112"/>
                    <a:pt x="3906" y="32993"/>
                  </a:cubicBezTo>
                  <a:cubicBezTo>
                    <a:pt x="3203" y="32648"/>
                    <a:pt x="2822" y="32040"/>
                    <a:pt x="2537" y="31338"/>
                  </a:cubicBezTo>
                  <a:cubicBezTo>
                    <a:pt x="2406" y="31005"/>
                    <a:pt x="2311" y="30671"/>
                    <a:pt x="2287" y="30314"/>
                  </a:cubicBezTo>
                  <a:cubicBezTo>
                    <a:pt x="2239" y="29778"/>
                    <a:pt x="2025" y="29278"/>
                    <a:pt x="2072" y="28742"/>
                  </a:cubicBezTo>
                  <a:cubicBezTo>
                    <a:pt x="2072" y="28683"/>
                    <a:pt x="2072" y="28600"/>
                    <a:pt x="2049" y="28540"/>
                  </a:cubicBezTo>
                  <a:cubicBezTo>
                    <a:pt x="1751" y="27814"/>
                    <a:pt x="1727" y="27028"/>
                    <a:pt x="1584" y="26254"/>
                  </a:cubicBezTo>
                  <a:cubicBezTo>
                    <a:pt x="1513" y="25825"/>
                    <a:pt x="1477" y="25361"/>
                    <a:pt x="1429" y="24932"/>
                  </a:cubicBezTo>
                  <a:cubicBezTo>
                    <a:pt x="1370" y="24254"/>
                    <a:pt x="1346" y="23587"/>
                    <a:pt x="1168" y="22932"/>
                  </a:cubicBezTo>
                  <a:cubicBezTo>
                    <a:pt x="1239" y="22456"/>
                    <a:pt x="1048" y="22015"/>
                    <a:pt x="989" y="21551"/>
                  </a:cubicBezTo>
                  <a:cubicBezTo>
                    <a:pt x="894" y="20956"/>
                    <a:pt x="834" y="20360"/>
                    <a:pt x="763" y="19765"/>
                  </a:cubicBezTo>
                  <a:cubicBezTo>
                    <a:pt x="751" y="19634"/>
                    <a:pt x="739" y="19491"/>
                    <a:pt x="691" y="19360"/>
                  </a:cubicBezTo>
                  <a:cubicBezTo>
                    <a:pt x="465" y="18694"/>
                    <a:pt x="453" y="18003"/>
                    <a:pt x="441" y="17312"/>
                  </a:cubicBezTo>
                  <a:cubicBezTo>
                    <a:pt x="441" y="17158"/>
                    <a:pt x="441" y="16991"/>
                    <a:pt x="406" y="16848"/>
                  </a:cubicBezTo>
                  <a:cubicBezTo>
                    <a:pt x="227" y="16158"/>
                    <a:pt x="227" y="15479"/>
                    <a:pt x="191" y="14776"/>
                  </a:cubicBezTo>
                  <a:cubicBezTo>
                    <a:pt x="179" y="14455"/>
                    <a:pt x="144" y="14110"/>
                    <a:pt x="96" y="13776"/>
                  </a:cubicBezTo>
                  <a:cubicBezTo>
                    <a:pt x="1" y="13169"/>
                    <a:pt x="48" y="12574"/>
                    <a:pt x="96" y="11978"/>
                  </a:cubicBezTo>
                  <a:cubicBezTo>
                    <a:pt x="108" y="11740"/>
                    <a:pt x="132" y="11490"/>
                    <a:pt x="108" y="11252"/>
                  </a:cubicBezTo>
                  <a:cubicBezTo>
                    <a:pt x="60" y="10943"/>
                    <a:pt x="191" y="10716"/>
                    <a:pt x="406" y="10550"/>
                  </a:cubicBezTo>
                  <a:cubicBezTo>
                    <a:pt x="632" y="10359"/>
                    <a:pt x="882" y="10204"/>
                    <a:pt x="1120" y="10062"/>
                  </a:cubicBezTo>
                  <a:cubicBezTo>
                    <a:pt x="1251" y="9966"/>
                    <a:pt x="1406" y="9943"/>
                    <a:pt x="1537" y="9847"/>
                  </a:cubicBezTo>
                  <a:cubicBezTo>
                    <a:pt x="2322" y="9359"/>
                    <a:pt x="3192" y="9073"/>
                    <a:pt x="4085" y="8835"/>
                  </a:cubicBezTo>
                  <a:cubicBezTo>
                    <a:pt x="4656" y="8692"/>
                    <a:pt x="5228" y="8454"/>
                    <a:pt x="5787" y="8288"/>
                  </a:cubicBezTo>
                  <a:cubicBezTo>
                    <a:pt x="6478" y="8085"/>
                    <a:pt x="7097" y="7728"/>
                    <a:pt x="7716" y="7383"/>
                  </a:cubicBezTo>
                  <a:cubicBezTo>
                    <a:pt x="8371" y="7014"/>
                    <a:pt x="9049" y="6799"/>
                    <a:pt x="9764" y="6633"/>
                  </a:cubicBezTo>
                  <a:cubicBezTo>
                    <a:pt x="10133" y="6549"/>
                    <a:pt x="10490" y="6442"/>
                    <a:pt x="10871" y="6335"/>
                  </a:cubicBezTo>
                  <a:cubicBezTo>
                    <a:pt x="11193" y="6252"/>
                    <a:pt x="11526" y="6252"/>
                    <a:pt x="11859" y="6311"/>
                  </a:cubicBezTo>
                  <a:cubicBezTo>
                    <a:pt x="12145" y="6371"/>
                    <a:pt x="12443" y="6323"/>
                    <a:pt x="12728" y="6323"/>
                  </a:cubicBezTo>
                  <a:cubicBezTo>
                    <a:pt x="13336" y="6299"/>
                    <a:pt x="13919" y="6133"/>
                    <a:pt x="14503" y="5978"/>
                  </a:cubicBezTo>
                  <a:cubicBezTo>
                    <a:pt x="14836" y="5894"/>
                    <a:pt x="15181" y="5775"/>
                    <a:pt x="15538" y="5656"/>
                  </a:cubicBezTo>
                  <a:cubicBezTo>
                    <a:pt x="15491" y="5204"/>
                    <a:pt x="15467" y="4787"/>
                    <a:pt x="15431" y="4370"/>
                  </a:cubicBezTo>
                  <a:cubicBezTo>
                    <a:pt x="15419" y="4239"/>
                    <a:pt x="15419" y="4108"/>
                    <a:pt x="15419" y="3977"/>
                  </a:cubicBezTo>
                  <a:cubicBezTo>
                    <a:pt x="15419" y="2989"/>
                    <a:pt x="15955" y="2370"/>
                    <a:pt x="16800" y="1953"/>
                  </a:cubicBezTo>
                  <a:cubicBezTo>
                    <a:pt x="17384" y="1668"/>
                    <a:pt x="18015" y="1489"/>
                    <a:pt x="18610" y="1239"/>
                  </a:cubicBezTo>
                  <a:cubicBezTo>
                    <a:pt x="18670" y="1203"/>
                    <a:pt x="18729" y="1180"/>
                    <a:pt x="18801" y="1180"/>
                  </a:cubicBezTo>
                  <a:cubicBezTo>
                    <a:pt x="19694" y="1037"/>
                    <a:pt x="20515" y="668"/>
                    <a:pt x="21361" y="441"/>
                  </a:cubicBezTo>
                  <a:cubicBezTo>
                    <a:pt x="21801" y="322"/>
                    <a:pt x="22265" y="203"/>
                    <a:pt x="22742" y="191"/>
                  </a:cubicBezTo>
                  <a:cubicBezTo>
                    <a:pt x="23158" y="179"/>
                    <a:pt x="23587" y="120"/>
                    <a:pt x="24004" y="72"/>
                  </a:cubicBezTo>
                  <a:cubicBezTo>
                    <a:pt x="24694" y="1"/>
                    <a:pt x="25278" y="167"/>
                    <a:pt x="25790" y="620"/>
                  </a:cubicBezTo>
                  <a:cubicBezTo>
                    <a:pt x="26421" y="1191"/>
                    <a:pt x="26968" y="1787"/>
                    <a:pt x="27409" y="2525"/>
                  </a:cubicBezTo>
                  <a:close/>
                  <a:moveTo>
                    <a:pt x="29338" y="20622"/>
                  </a:moveTo>
                  <a:cubicBezTo>
                    <a:pt x="29397" y="20372"/>
                    <a:pt x="29469" y="20206"/>
                    <a:pt x="29469" y="20027"/>
                  </a:cubicBezTo>
                  <a:cubicBezTo>
                    <a:pt x="29469" y="19813"/>
                    <a:pt x="29409" y="19598"/>
                    <a:pt x="29397" y="19372"/>
                  </a:cubicBezTo>
                  <a:cubicBezTo>
                    <a:pt x="29314" y="18063"/>
                    <a:pt x="29338" y="16741"/>
                    <a:pt x="29397" y="15431"/>
                  </a:cubicBezTo>
                  <a:cubicBezTo>
                    <a:pt x="29409" y="15205"/>
                    <a:pt x="29445" y="14991"/>
                    <a:pt x="29504" y="14776"/>
                  </a:cubicBezTo>
                  <a:cubicBezTo>
                    <a:pt x="29576" y="14467"/>
                    <a:pt x="29743" y="14360"/>
                    <a:pt x="30088" y="14348"/>
                  </a:cubicBezTo>
                  <a:cubicBezTo>
                    <a:pt x="30183" y="14348"/>
                    <a:pt x="30326" y="14360"/>
                    <a:pt x="30409" y="14336"/>
                  </a:cubicBezTo>
                  <a:cubicBezTo>
                    <a:pt x="30993" y="14133"/>
                    <a:pt x="31552" y="14241"/>
                    <a:pt x="32124" y="14312"/>
                  </a:cubicBezTo>
                  <a:cubicBezTo>
                    <a:pt x="32421" y="14348"/>
                    <a:pt x="32719" y="14514"/>
                    <a:pt x="33029" y="14395"/>
                  </a:cubicBezTo>
                  <a:cubicBezTo>
                    <a:pt x="32981" y="12943"/>
                    <a:pt x="32743" y="11276"/>
                    <a:pt x="32433" y="10073"/>
                  </a:cubicBezTo>
                  <a:cubicBezTo>
                    <a:pt x="32314" y="9597"/>
                    <a:pt x="32088" y="9169"/>
                    <a:pt x="31850" y="8740"/>
                  </a:cubicBezTo>
                  <a:cubicBezTo>
                    <a:pt x="31731" y="8716"/>
                    <a:pt x="31612" y="8704"/>
                    <a:pt x="31517" y="8716"/>
                  </a:cubicBezTo>
                  <a:cubicBezTo>
                    <a:pt x="31112" y="8752"/>
                    <a:pt x="30707" y="8811"/>
                    <a:pt x="30302" y="8835"/>
                  </a:cubicBezTo>
                  <a:cubicBezTo>
                    <a:pt x="29314" y="8919"/>
                    <a:pt x="28326" y="9157"/>
                    <a:pt x="27349" y="9335"/>
                  </a:cubicBezTo>
                  <a:cubicBezTo>
                    <a:pt x="26790" y="9431"/>
                    <a:pt x="26254" y="9573"/>
                    <a:pt x="25706" y="9669"/>
                  </a:cubicBezTo>
                  <a:cubicBezTo>
                    <a:pt x="24397" y="9943"/>
                    <a:pt x="23087" y="10228"/>
                    <a:pt x="21765" y="10478"/>
                  </a:cubicBezTo>
                  <a:cubicBezTo>
                    <a:pt x="20944" y="10621"/>
                    <a:pt x="20182" y="10955"/>
                    <a:pt x="19336" y="11014"/>
                  </a:cubicBezTo>
                  <a:cubicBezTo>
                    <a:pt x="19146" y="11026"/>
                    <a:pt x="18955" y="11097"/>
                    <a:pt x="18801" y="11324"/>
                  </a:cubicBezTo>
                  <a:cubicBezTo>
                    <a:pt x="18860" y="11621"/>
                    <a:pt x="18920" y="11955"/>
                    <a:pt x="18991" y="12264"/>
                  </a:cubicBezTo>
                  <a:cubicBezTo>
                    <a:pt x="19051" y="12538"/>
                    <a:pt x="19170" y="12812"/>
                    <a:pt x="19217" y="13098"/>
                  </a:cubicBezTo>
                  <a:cubicBezTo>
                    <a:pt x="19325" y="13598"/>
                    <a:pt x="19396" y="14110"/>
                    <a:pt x="19491" y="14622"/>
                  </a:cubicBezTo>
                  <a:cubicBezTo>
                    <a:pt x="19670" y="14741"/>
                    <a:pt x="19825" y="14895"/>
                    <a:pt x="20039" y="14979"/>
                  </a:cubicBezTo>
                  <a:cubicBezTo>
                    <a:pt x="20456" y="15157"/>
                    <a:pt x="20813" y="15419"/>
                    <a:pt x="21170" y="15681"/>
                  </a:cubicBezTo>
                  <a:cubicBezTo>
                    <a:pt x="21611" y="16015"/>
                    <a:pt x="22087" y="16289"/>
                    <a:pt x="22563" y="16586"/>
                  </a:cubicBezTo>
                  <a:cubicBezTo>
                    <a:pt x="22789" y="16741"/>
                    <a:pt x="23027" y="16860"/>
                    <a:pt x="23254" y="17003"/>
                  </a:cubicBezTo>
                  <a:cubicBezTo>
                    <a:pt x="23635" y="17289"/>
                    <a:pt x="23789" y="17813"/>
                    <a:pt x="23516" y="18122"/>
                  </a:cubicBezTo>
                  <a:cubicBezTo>
                    <a:pt x="23146" y="18539"/>
                    <a:pt x="22885" y="19051"/>
                    <a:pt x="22361" y="19313"/>
                  </a:cubicBezTo>
                  <a:cubicBezTo>
                    <a:pt x="22015" y="19491"/>
                    <a:pt x="21789" y="19801"/>
                    <a:pt x="21551" y="20039"/>
                  </a:cubicBezTo>
                  <a:cubicBezTo>
                    <a:pt x="21575" y="20099"/>
                    <a:pt x="21575" y="20134"/>
                    <a:pt x="21575" y="20146"/>
                  </a:cubicBezTo>
                  <a:lnTo>
                    <a:pt x="21658" y="20241"/>
                  </a:lnTo>
                  <a:cubicBezTo>
                    <a:pt x="22623" y="20908"/>
                    <a:pt x="23182" y="21861"/>
                    <a:pt x="23504" y="22944"/>
                  </a:cubicBezTo>
                  <a:cubicBezTo>
                    <a:pt x="23670" y="23504"/>
                    <a:pt x="23789" y="24075"/>
                    <a:pt x="23599" y="24659"/>
                  </a:cubicBezTo>
                  <a:cubicBezTo>
                    <a:pt x="23492" y="24968"/>
                    <a:pt x="23420" y="25313"/>
                    <a:pt x="23277" y="25611"/>
                  </a:cubicBezTo>
                  <a:cubicBezTo>
                    <a:pt x="23123" y="25968"/>
                    <a:pt x="22944" y="26361"/>
                    <a:pt x="22682" y="26659"/>
                  </a:cubicBezTo>
                  <a:cubicBezTo>
                    <a:pt x="22384" y="27004"/>
                    <a:pt x="22027" y="27326"/>
                    <a:pt x="21658" y="27588"/>
                  </a:cubicBezTo>
                  <a:cubicBezTo>
                    <a:pt x="21432" y="27754"/>
                    <a:pt x="21122" y="27814"/>
                    <a:pt x="20860" y="27933"/>
                  </a:cubicBezTo>
                  <a:cubicBezTo>
                    <a:pt x="20825" y="27945"/>
                    <a:pt x="20801" y="27992"/>
                    <a:pt x="20753" y="28040"/>
                  </a:cubicBezTo>
                  <a:cubicBezTo>
                    <a:pt x="20765" y="28302"/>
                    <a:pt x="20765" y="28600"/>
                    <a:pt x="20801" y="28885"/>
                  </a:cubicBezTo>
                  <a:cubicBezTo>
                    <a:pt x="20920" y="30183"/>
                    <a:pt x="21039" y="31457"/>
                    <a:pt x="21051" y="32755"/>
                  </a:cubicBezTo>
                  <a:cubicBezTo>
                    <a:pt x="21051" y="32874"/>
                    <a:pt x="21110" y="32993"/>
                    <a:pt x="21134" y="33112"/>
                  </a:cubicBezTo>
                  <a:cubicBezTo>
                    <a:pt x="21896" y="33064"/>
                    <a:pt x="22599" y="32993"/>
                    <a:pt x="23301" y="32802"/>
                  </a:cubicBezTo>
                  <a:cubicBezTo>
                    <a:pt x="23492" y="32755"/>
                    <a:pt x="23694" y="32719"/>
                    <a:pt x="23897" y="32695"/>
                  </a:cubicBezTo>
                  <a:cubicBezTo>
                    <a:pt x="24790" y="32624"/>
                    <a:pt x="25837" y="32386"/>
                    <a:pt x="26814" y="32088"/>
                  </a:cubicBezTo>
                  <a:cubicBezTo>
                    <a:pt x="27314" y="31933"/>
                    <a:pt x="27838" y="31814"/>
                    <a:pt x="28361" y="31707"/>
                  </a:cubicBezTo>
                  <a:cubicBezTo>
                    <a:pt x="29076" y="31564"/>
                    <a:pt x="29743" y="31231"/>
                    <a:pt x="30481" y="31136"/>
                  </a:cubicBezTo>
                  <a:cubicBezTo>
                    <a:pt x="30540" y="31112"/>
                    <a:pt x="30600" y="31076"/>
                    <a:pt x="30659" y="31052"/>
                  </a:cubicBezTo>
                  <a:cubicBezTo>
                    <a:pt x="30862" y="30993"/>
                    <a:pt x="31040" y="30909"/>
                    <a:pt x="31231" y="30862"/>
                  </a:cubicBezTo>
                  <a:cubicBezTo>
                    <a:pt x="32326" y="30600"/>
                    <a:pt x="33433" y="30338"/>
                    <a:pt x="34565" y="30064"/>
                  </a:cubicBezTo>
                  <a:cubicBezTo>
                    <a:pt x="34553" y="29540"/>
                    <a:pt x="34529" y="29016"/>
                    <a:pt x="34445" y="28480"/>
                  </a:cubicBezTo>
                  <a:cubicBezTo>
                    <a:pt x="34338" y="27945"/>
                    <a:pt x="34374" y="27361"/>
                    <a:pt x="34326" y="26814"/>
                  </a:cubicBezTo>
                  <a:cubicBezTo>
                    <a:pt x="34279" y="26278"/>
                    <a:pt x="34255" y="25742"/>
                    <a:pt x="34136" y="25218"/>
                  </a:cubicBezTo>
                  <a:cubicBezTo>
                    <a:pt x="34017" y="24682"/>
                    <a:pt x="34053" y="24123"/>
                    <a:pt x="33874" y="23611"/>
                  </a:cubicBezTo>
                  <a:cubicBezTo>
                    <a:pt x="33302" y="23575"/>
                    <a:pt x="32779" y="23528"/>
                    <a:pt x="32243" y="23492"/>
                  </a:cubicBezTo>
                  <a:cubicBezTo>
                    <a:pt x="32148" y="23492"/>
                    <a:pt x="32052" y="23575"/>
                    <a:pt x="31933" y="23611"/>
                  </a:cubicBezTo>
                  <a:cubicBezTo>
                    <a:pt x="32267" y="24063"/>
                    <a:pt x="32171" y="24504"/>
                    <a:pt x="32005" y="24921"/>
                  </a:cubicBezTo>
                  <a:cubicBezTo>
                    <a:pt x="31826" y="25373"/>
                    <a:pt x="31528" y="25742"/>
                    <a:pt x="31136" y="26016"/>
                  </a:cubicBezTo>
                  <a:cubicBezTo>
                    <a:pt x="30838" y="26206"/>
                    <a:pt x="30528" y="26373"/>
                    <a:pt x="30147" y="26385"/>
                  </a:cubicBezTo>
                  <a:cubicBezTo>
                    <a:pt x="29052" y="26433"/>
                    <a:pt x="28064" y="26194"/>
                    <a:pt x="27147" y="25575"/>
                  </a:cubicBezTo>
                  <a:cubicBezTo>
                    <a:pt x="26194" y="24944"/>
                    <a:pt x="26052" y="24254"/>
                    <a:pt x="26361" y="23254"/>
                  </a:cubicBezTo>
                  <a:cubicBezTo>
                    <a:pt x="26599" y="22480"/>
                    <a:pt x="27004" y="21801"/>
                    <a:pt x="27671" y="21277"/>
                  </a:cubicBezTo>
                  <a:cubicBezTo>
                    <a:pt x="28183" y="20920"/>
                    <a:pt x="28635" y="20539"/>
                    <a:pt x="29338" y="20622"/>
                  </a:cubicBezTo>
                  <a:close/>
                  <a:moveTo>
                    <a:pt x="15765" y="23563"/>
                  </a:moveTo>
                  <a:cubicBezTo>
                    <a:pt x="15038" y="24016"/>
                    <a:pt x="14348" y="24432"/>
                    <a:pt x="13681" y="24873"/>
                  </a:cubicBezTo>
                  <a:cubicBezTo>
                    <a:pt x="13443" y="25016"/>
                    <a:pt x="13205" y="25111"/>
                    <a:pt x="12943" y="25147"/>
                  </a:cubicBezTo>
                  <a:cubicBezTo>
                    <a:pt x="12788" y="25182"/>
                    <a:pt x="12669" y="25087"/>
                    <a:pt x="12621" y="24944"/>
                  </a:cubicBezTo>
                  <a:cubicBezTo>
                    <a:pt x="12598" y="24837"/>
                    <a:pt x="12586" y="24718"/>
                    <a:pt x="12598" y="24611"/>
                  </a:cubicBezTo>
                  <a:cubicBezTo>
                    <a:pt x="12669" y="24194"/>
                    <a:pt x="12752" y="23778"/>
                    <a:pt x="12859" y="23361"/>
                  </a:cubicBezTo>
                  <a:cubicBezTo>
                    <a:pt x="13145" y="22218"/>
                    <a:pt x="13443" y="21075"/>
                    <a:pt x="13729" y="19920"/>
                  </a:cubicBezTo>
                  <a:cubicBezTo>
                    <a:pt x="13860" y="19384"/>
                    <a:pt x="13979" y="18836"/>
                    <a:pt x="14098" y="18301"/>
                  </a:cubicBezTo>
                  <a:cubicBezTo>
                    <a:pt x="14264" y="17586"/>
                    <a:pt x="14264" y="16836"/>
                    <a:pt x="14526" y="16146"/>
                  </a:cubicBezTo>
                  <a:cubicBezTo>
                    <a:pt x="14776" y="15491"/>
                    <a:pt x="14753" y="14836"/>
                    <a:pt x="14693" y="14169"/>
                  </a:cubicBezTo>
                  <a:cubicBezTo>
                    <a:pt x="14645" y="13717"/>
                    <a:pt x="14526" y="13288"/>
                    <a:pt x="14443" y="12860"/>
                  </a:cubicBezTo>
                  <a:lnTo>
                    <a:pt x="14395" y="12729"/>
                  </a:lnTo>
                  <a:cubicBezTo>
                    <a:pt x="14241" y="12371"/>
                    <a:pt x="14026" y="12252"/>
                    <a:pt x="13645" y="12371"/>
                  </a:cubicBezTo>
                  <a:cubicBezTo>
                    <a:pt x="12538" y="12693"/>
                    <a:pt x="11431" y="13038"/>
                    <a:pt x="10335" y="13395"/>
                  </a:cubicBezTo>
                  <a:cubicBezTo>
                    <a:pt x="9811" y="13574"/>
                    <a:pt x="9299" y="13800"/>
                    <a:pt x="8752" y="14014"/>
                  </a:cubicBezTo>
                  <a:lnTo>
                    <a:pt x="8752" y="14467"/>
                  </a:lnTo>
                  <a:cubicBezTo>
                    <a:pt x="8764" y="14776"/>
                    <a:pt x="8823" y="15086"/>
                    <a:pt x="8811" y="15407"/>
                  </a:cubicBezTo>
                  <a:cubicBezTo>
                    <a:pt x="8728" y="17027"/>
                    <a:pt x="8918" y="18622"/>
                    <a:pt x="9288" y="20194"/>
                  </a:cubicBezTo>
                  <a:cubicBezTo>
                    <a:pt x="9407" y="20682"/>
                    <a:pt x="9466" y="21206"/>
                    <a:pt x="9526" y="21718"/>
                  </a:cubicBezTo>
                  <a:cubicBezTo>
                    <a:pt x="9561" y="21980"/>
                    <a:pt x="9538" y="22254"/>
                    <a:pt x="9585" y="22515"/>
                  </a:cubicBezTo>
                  <a:cubicBezTo>
                    <a:pt x="9680" y="23182"/>
                    <a:pt x="9776" y="23837"/>
                    <a:pt x="9859" y="24516"/>
                  </a:cubicBezTo>
                  <a:cubicBezTo>
                    <a:pt x="9931" y="25111"/>
                    <a:pt x="9954" y="25718"/>
                    <a:pt x="10061" y="26314"/>
                  </a:cubicBezTo>
                  <a:cubicBezTo>
                    <a:pt x="10121" y="26599"/>
                    <a:pt x="10050" y="26897"/>
                    <a:pt x="10121" y="27159"/>
                  </a:cubicBezTo>
                  <a:cubicBezTo>
                    <a:pt x="10276" y="27742"/>
                    <a:pt x="10335" y="28350"/>
                    <a:pt x="10395" y="28933"/>
                  </a:cubicBezTo>
                  <a:cubicBezTo>
                    <a:pt x="10478" y="29874"/>
                    <a:pt x="10693" y="30778"/>
                    <a:pt x="10812" y="31695"/>
                  </a:cubicBezTo>
                  <a:cubicBezTo>
                    <a:pt x="10847" y="32112"/>
                    <a:pt x="11002" y="32529"/>
                    <a:pt x="11050" y="32945"/>
                  </a:cubicBezTo>
                  <a:cubicBezTo>
                    <a:pt x="11085" y="33469"/>
                    <a:pt x="11347" y="33874"/>
                    <a:pt x="11669" y="34255"/>
                  </a:cubicBezTo>
                  <a:cubicBezTo>
                    <a:pt x="11800" y="34422"/>
                    <a:pt x="11978" y="34493"/>
                    <a:pt x="12205" y="34481"/>
                  </a:cubicBezTo>
                  <a:cubicBezTo>
                    <a:pt x="12443" y="34469"/>
                    <a:pt x="12693" y="34493"/>
                    <a:pt x="12931" y="34529"/>
                  </a:cubicBezTo>
                  <a:cubicBezTo>
                    <a:pt x="13574" y="34588"/>
                    <a:pt x="14217" y="34612"/>
                    <a:pt x="14860" y="34481"/>
                  </a:cubicBezTo>
                  <a:cubicBezTo>
                    <a:pt x="15038" y="34457"/>
                    <a:pt x="15217" y="34362"/>
                    <a:pt x="15372" y="34398"/>
                  </a:cubicBezTo>
                  <a:cubicBezTo>
                    <a:pt x="15848" y="34481"/>
                    <a:pt x="16181" y="34219"/>
                    <a:pt x="16550" y="34041"/>
                  </a:cubicBezTo>
                  <a:cubicBezTo>
                    <a:pt x="16527" y="33695"/>
                    <a:pt x="16491" y="33386"/>
                    <a:pt x="16491" y="33088"/>
                  </a:cubicBezTo>
                  <a:cubicBezTo>
                    <a:pt x="16479" y="31564"/>
                    <a:pt x="16503" y="30052"/>
                    <a:pt x="16419" y="28528"/>
                  </a:cubicBezTo>
                  <a:cubicBezTo>
                    <a:pt x="16360" y="27457"/>
                    <a:pt x="16169" y="26397"/>
                    <a:pt x="16074" y="25349"/>
                  </a:cubicBezTo>
                  <a:cubicBezTo>
                    <a:pt x="16038" y="24778"/>
                    <a:pt x="15884" y="24218"/>
                    <a:pt x="15765" y="23563"/>
                  </a:cubicBezTo>
                  <a:close/>
                  <a:moveTo>
                    <a:pt x="4037" y="12336"/>
                  </a:moveTo>
                  <a:cubicBezTo>
                    <a:pt x="3989" y="12407"/>
                    <a:pt x="3954" y="12443"/>
                    <a:pt x="3954" y="12490"/>
                  </a:cubicBezTo>
                  <a:cubicBezTo>
                    <a:pt x="3870" y="13598"/>
                    <a:pt x="3680" y="14705"/>
                    <a:pt x="3751" y="15824"/>
                  </a:cubicBezTo>
                  <a:cubicBezTo>
                    <a:pt x="3811" y="16598"/>
                    <a:pt x="3858" y="17384"/>
                    <a:pt x="4025" y="18146"/>
                  </a:cubicBezTo>
                  <a:cubicBezTo>
                    <a:pt x="4192" y="18932"/>
                    <a:pt x="4311" y="19718"/>
                    <a:pt x="4442" y="20491"/>
                  </a:cubicBezTo>
                  <a:cubicBezTo>
                    <a:pt x="4561" y="21146"/>
                    <a:pt x="4620" y="21813"/>
                    <a:pt x="4692" y="22492"/>
                  </a:cubicBezTo>
                  <a:cubicBezTo>
                    <a:pt x="4739" y="22813"/>
                    <a:pt x="4751" y="23158"/>
                    <a:pt x="4763" y="23480"/>
                  </a:cubicBezTo>
                  <a:cubicBezTo>
                    <a:pt x="4787" y="23992"/>
                    <a:pt x="4763" y="24516"/>
                    <a:pt x="4811" y="25016"/>
                  </a:cubicBezTo>
                  <a:cubicBezTo>
                    <a:pt x="4942" y="26385"/>
                    <a:pt x="5097" y="27766"/>
                    <a:pt x="5251" y="29135"/>
                  </a:cubicBezTo>
                  <a:cubicBezTo>
                    <a:pt x="5299" y="29540"/>
                    <a:pt x="5394" y="29933"/>
                    <a:pt x="5478" y="30314"/>
                  </a:cubicBezTo>
                  <a:cubicBezTo>
                    <a:pt x="5656" y="31040"/>
                    <a:pt x="5740" y="31802"/>
                    <a:pt x="5847" y="32552"/>
                  </a:cubicBezTo>
                  <a:cubicBezTo>
                    <a:pt x="5882" y="32695"/>
                    <a:pt x="5942" y="32850"/>
                    <a:pt x="5966" y="32993"/>
                  </a:cubicBezTo>
                  <a:cubicBezTo>
                    <a:pt x="6013" y="33279"/>
                    <a:pt x="6192" y="33398"/>
                    <a:pt x="6442" y="33481"/>
                  </a:cubicBezTo>
                  <a:cubicBezTo>
                    <a:pt x="7061" y="33672"/>
                    <a:pt x="7668" y="33886"/>
                    <a:pt x="8276" y="34124"/>
                  </a:cubicBezTo>
                  <a:cubicBezTo>
                    <a:pt x="8573" y="34243"/>
                    <a:pt x="8871" y="34303"/>
                    <a:pt x="9180" y="34326"/>
                  </a:cubicBezTo>
                  <a:cubicBezTo>
                    <a:pt x="9752" y="34374"/>
                    <a:pt x="10347" y="34386"/>
                    <a:pt x="10871" y="34672"/>
                  </a:cubicBezTo>
                  <a:cubicBezTo>
                    <a:pt x="10990" y="34731"/>
                    <a:pt x="11145" y="34719"/>
                    <a:pt x="11359" y="34731"/>
                  </a:cubicBezTo>
                  <a:cubicBezTo>
                    <a:pt x="11264" y="34612"/>
                    <a:pt x="11240" y="34553"/>
                    <a:pt x="11193" y="34505"/>
                  </a:cubicBezTo>
                  <a:cubicBezTo>
                    <a:pt x="10693" y="34124"/>
                    <a:pt x="10526" y="33529"/>
                    <a:pt x="10276" y="32993"/>
                  </a:cubicBezTo>
                  <a:cubicBezTo>
                    <a:pt x="10169" y="32755"/>
                    <a:pt x="10192" y="32469"/>
                    <a:pt x="10157" y="32207"/>
                  </a:cubicBezTo>
                  <a:cubicBezTo>
                    <a:pt x="9931" y="31076"/>
                    <a:pt x="9800" y="29921"/>
                    <a:pt x="9645" y="28778"/>
                  </a:cubicBezTo>
                  <a:cubicBezTo>
                    <a:pt x="9621" y="28552"/>
                    <a:pt x="9526" y="28350"/>
                    <a:pt x="9502" y="28135"/>
                  </a:cubicBezTo>
                  <a:cubicBezTo>
                    <a:pt x="9454" y="27742"/>
                    <a:pt x="9454" y="27337"/>
                    <a:pt x="9395" y="26945"/>
                  </a:cubicBezTo>
                  <a:cubicBezTo>
                    <a:pt x="9180" y="25671"/>
                    <a:pt x="8978" y="24409"/>
                    <a:pt x="8918" y="23111"/>
                  </a:cubicBezTo>
                  <a:cubicBezTo>
                    <a:pt x="8907" y="22599"/>
                    <a:pt x="8871" y="22063"/>
                    <a:pt x="8740" y="21587"/>
                  </a:cubicBezTo>
                  <a:cubicBezTo>
                    <a:pt x="8514" y="20813"/>
                    <a:pt x="8573" y="20003"/>
                    <a:pt x="8383" y="19206"/>
                  </a:cubicBezTo>
                  <a:cubicBezTo>
                    <a:pt x="8323" y="18967"/>
                    <a:pt x="8264" y="18729"/>
                    <a:pt x="8228" y="18491"/>
                  </a:cubicBezTo>
                  <a:cubicBezTo>
                    <a:pt x="8192" y="17955"/>
                    <a:pt x="8168" y="17443"/>
                    <a:pt x="8156" y="16908"/>
                  </a:cubicBezTo>
                  <a:cubicBezTo>
                    <a:pt x="8156" y="16705"/>
                    <a:pt x="8168" y="16503"/>
                    <a:pt x="8156" y="16312"/>
                  </a:cubicBezTo>
                  <a:cubicBezTo>
                    <a:pt x="8145" y="15753"/>
                    <a:pt x="8097" y="15193"/>
                    <a:pt x="8097" y="14645"/>
                  </a:cubicBezTo>
                  <a:cubicBezTo>
                    <a:pt x="8097" y="14300"/>
                    <a:pt x="8073" y="13991"/>
                    <a:pt x="7966" y="13657"/>
                  </a:cubicBezTo>
                  <a:cubicBezTo>
                    <a:pt x="7835" y="13610"/>
                    <a:pt x="7728" y="13598"/>
                    <a:pt x="7621" y="13550"/>
                  </a:cubicBezTo>
                  <a:cubicBezTo>
                    <a:pt x="7311" y="13431"/>
                    <a:pt x="6978" y="13336"/>
                    <a:pt x="6740" y="13098"/>
                  </a:cubicBezTo>
                  <a:cubicBezTo>
                    <a:pt x="6585" y="12931"/>
                    <a:pt x="6382" y="12836"/>
                    <a:pt x="6180" y="12764"/>
                  </a:cubicBezTo>
                  <a:cubicBezTo>
                    <a:pt x="5775" y="12645"/>
                    <a:pt x="5370" y="12514"/>
                    <a:pt x="4954" y="12407"/>
                  </a:cubicBezTo>
                  <a:cubicBezTo>
                    <a:pt x="4656" y="12336"/>
                    <a:pt x="4346" y="12288"/>
                    <a:pt x="4037" y="12336"/>
                  </a:cubicBezTo>
                  <a:close/>
                  <a:moveTo>
                    <a:pt x="39041" y="29016"/>
                  </a:moveTo>
                  <a:cubicBezTo>
                    <a:pt x="39041" y="28826"/>
                    <a:pt x="39053" y="28623"/>
                    <a:pt x="39041" y="28421"/>
                  </a:cubicBezTo>
                  <a:cubicBezTo>
                    <a:pt x="38994" y="27885"/>
                    <a:pt x="38934" y="27373"/>
                    <a:pt x="38898" y="26837"/>
                  </a:cubicBezTo>
                  <a:cubicBezTo>
                    <a:pt x="38898" y="26790"/>
                    <a:pt x="38875" y="26742"/>
                    <a:pt x="38875" y="26695"/>
                  </a:cubicBezTo>
                  <a:cubicBezTo>
                    <a:pt x="38839" y="26385"/>
                    <a:pt x="38803" y="26075"/>
                    <a:pt x="38767" y="25778"/>
                  </a:cubicBezTo>
                  <a:cubicBezTo>
                    <a:pt x="38732" y="25313"/>
                    <a:pt x="38696" y="24837"/>
                    <a:pt x="38625" y="24373"/>
                  </a:cubicBezTo>
                  <a:cubicBezTo>
                    <a:pt x="38565" y="24016"/>
                    <a:pt x="38386" y="23682"/>
                    <a:pt x="38410" y="23337"/>
                  </a:cubicBezTo>
                  <a:cubicBezTo>
                    <a:pt x="38446" y="22944"/>
                    <a:pt x="38375" y="22587"/>
                    <a:pt x="38386" y="22218"/>
                  </a:cubicBezTo>
                  <a:cubicBezTo>
                    <a:pt x="38410" y="21337"/>
                    <a:pt x="38255" y="20491"/>
                    <a:pt x="38148" y="19634"/>
                  </a:cubicBezTo>
                  <a:cubicBezTo>
                    <a:pt x="38029" y="18586"/>
                    <a:pt x="37922" y="17551"/>
                    <a:pt x="37815" y="16503"/>
                  </a:cubicBezTo>
                  <a:lnTo>
                    <a:pt x="37815" y="16300"/>
                  </a:lnTo>
                  <a:cubicBezTo>
                    <a:pt x="37803" y="15134"/>
                    <a:pt x="37660" y="13991"/>
                    <a:pt x="37446" y="12848"/>
                  </a:cubicBezTo>
                  <a:cubicBezTo>
                    <a:pt x="37398" y="12609"/>
                    <a:pt x="37315" y="12371"/>
                    <a:pt x="37279" y="12133"/>
                  </a:cubicBezTo>
                  <a:cubicBezTo>
                    <a:pt x="37148" y="11074"/>
                    <a:pt x="37005" y="10002"/>
                    <a:pt x="36779" y="8954"/>
                  </a:cubicBezTo>
                  <a:cubicBezTo>
                    <a:pt x="36720" y="8680"/>
                    <a:pt x="36660" y="8395"/>
                    <a:pt x="36410" y="8168"/>
                  </a:cubicBezTo>
                  <a:cubicBezTo>
                    <a:pt x="35291" y="8180"/>
                    <a:pt x="34184" y="8288"/>
                    <a:pt x="33076" y="8419"/>
                  </a:cubicBezTo>
                  <a:cubicBezTo>
                    <a:pt x="32850" y="8454"/>
                    <a:pt x="32636" y="8526"/>
                    <a:pt x="32433" y="8585"/>
                  </a:cubicBezTo>
                  <a:cubicBezTo>
                    <a:pt x="32791" y="9573"/>
                    <a:pt x="33160" y="10502"/>
                    <a:pt x="33338" y="11490"/>
                  </a:cubicBezTo>
                  <a:cubicBezTo>
                    <a:pt x="33410" y="11919"/>
                    <a:pt x="33433" y="12383"/>
                    <a:pt x="33493" y="12812"/>
                  </a:cubicBezTo>
                  <a:cubicBezTo>
                    <a:pt x="33576" y="13502"/>
                    <a:pt x="33636" y="14181"/>
                    <a:pt x="33791" y="14872"/>
                  </a:cubicBezTo>
                  <a:cubicBezTo>
                    <a:pt x="33874" y="15288"/>
                    <a:pt x="33934" y="15705"/>
                    <a:pt x="34029" y="16122"/>
                  </a:cubicBezTo>
                  <a:cubicBezTo>
                    <a:pt x="34100" y="16443"/>
                    <a:pt x="34195" y="16777"/>
                    <a:pt x="34207" y="17098"/>
                  </a:cubicBezTo>
                  <a:cubicBezTo>
                    <a:pt x="34338" y="18658"/>
                    <a:pt x="34457" y="20229"/>
                    <a:pt x="34576" y="21777"/>
                  </a:cubicBezTo>
                  <a:cubicBezTo>
                    <a:pt x="34636" y="22492"/>
                    <a:pt x="34648" y="23206"/>
                    <a:pt x="34707" y="23920"/>
                  </a:cubicBezTo>
                  <a:cubicBezTo>
                    <a:pt x="34755" y="24492"/>
                    <a:pt x="34791" y="25075"/>
                    <a:pt x="34886" y="25647"/>
                  </a:cubicBezTo>
                  <a:cubicBezTo>
                    <a:pt x="34969" y="26087"/>
                    <a:pt x="34981" y="26516"/>
                    <a:pt x="35041" y="26968"/>
                  </a:cubicBezTo>
                  <a:cubicBezTo>
                    <a:pt x="35065" y="27207"/>
                    <a:pt x="35112" y="27445"/>
                    <a:pt x="35148" y="27695"/>
                  </a:cubicBezTo>
                  <a:cubicBezTo>
                    <a:pt x="35172" y="28004"/>
                    <a:pt x="35207" y="28326"/>
                    <a:pt x="35219" y="28635"/>
                  </a:cubicBezTo>
                  <a:cubicBezTo>
                    <a:pt x="35231" y="28945"/>
                    <a:pt x="35267" y="29254"/>
                    <a:pt x="35243" y="29576"/>
                  </a:cubicBezTo>
                  <a:cubicBezTo>
                    <a:pt x="35231" y="29814"/>
                    <a:pt x="35279" y="30016"/>
                    <a:pt x="35481" y="30195"/>
                  </a:cubicBezTo>
                  <a:cubicBezTo>
                    <a:pt x="35636" y="30183"/>
                    <a:pt x="35815" y="30171"/>
                    <a:pt x="35993" y="30135"/>
                  </a:cubicBezTo>
                  <a:cubicBezTo>
                    <a:pt x="36470" y="30016"/>
                    <a:pt x="36934" y="29838"/>
                    <a:pt x="37422" y="29790"/>
                  </a:cubicBezTo>
                  <a:cubicBezTo>
                    <a:pt x="38029" y="29695"/>
                    <a:pt x="38553" y="29433"/>
                    <a:pt x="39041" y="29016"/>
                  </a:cubicBezTo>
                  <a:close/>
                  <a:moveTo>
                    <a:pt x="14907" y="12193"/>
                  </a:moveTo>
                  <a:cubicBezTo>
                    <a:pt x="14991" y="12693"/>
                    <a:pt x="15062" y="13121"/>
                    <a:pt x="15145" y="13562"/>
                  </a:cubicBezTo>
                  <a:cubicBezTo>
                    <a:pt x="15241" y="14241"/>
                    <a:pt x="15360" y="14931"/>
                    <a:pt x="15455" y="15610"/>
                  </a:cubicBezTo>
                  <a:cubicBezTo>
                    <a:pt x="15562" y="16336"/>
                    <a:pt x="15634" y="17074"/>
                    <a:pt x="15705" y="17801"/>
                  </a:cubicBezTo>
                  <a:cubicBezTo>
                    <a:pt x="15717" y="17943"/>
                    <a:pt x="15717" y="18110"/>
                    <a:pt x="15753" y="18265"/>
                  </a:cubicBezTo>
                  <a:cubicBezTo>
                    <a:pt x="15860" y="19039"/>
                    <a:pt x="15979" y="19813"/>
                    <a:pt x="16074" y="20587"/>
                  </a:cubicBezTo>
                  <a:cubicBezTo>
                    <a:pt x="16157" y="21122"/>
                    <a:pt x="16193" y="21658"/>
                    <a:pt x="16277" y="22170"/>
                  </a:cubicBezTo>
                  <a:cubicBezTo>
                    <a:pt x="16372" y="22932"/>
                    <a:pt x="16479" y="23682"/>
                    <a:pt x="16598" y="24420"/>
                  </a:cubicBezTo>
                  <a:cubicBezTo>
                    <a:pt x="16705" y="25123"/>
                    <a:pt x="16669" y="25849"/>
                    <a:pt x="16848" y="26552"/>
                  </a:cubicBezTo>
                  <a:cubicBezTo>
                    <a:pt x="16872" y="26611"/>
                    <a:pt x="16872" y="26683"/>
                    <a:pt x="16872" y="26742"/>
                  </a:cubicBezTo>
                  <a:cubicBezTo>
                    <a:pt x="16908" y="27516"/>
                    <a:pt x="16955" y="28302"/>
                    <a:pt x="16991" y="29076"/>
                  </a:cubicBezTo>
                  <a:cubicBezTo>
                    <a:pt x="17003" y="29433"/>
                    <a:pt x="17015" y="29790"/>
                    <a:pt x="17015" y="30147"/>
                  </a:cubicBezTo>
                  <a:cubicBezTo>
                    <a:pt x="17015" y="30469"/>
                    <a:pt x="17027" y="30778"/>
                    <a:pt x="17027" y="31088"/>
                  </a:cubicBezTo>
                  <a:cubicBezTo>
                    <a:pt x="17027" y="31862"/>
                    <a:pt x="17003" y="32648"/>
                    <a:pt x="17050" y="33422"/>
                  </a:cubicBezTo>
                  <a:cubicBezTo>
                    <a:pt x="17086" y="34172"/>
                    <a:pt x="17122" y="34172"/>
                    <a:pt x="17884" y="34279"/>
                  </a:cubicBezTo>
                  <a:cubicBezTo>
                    <a:pt x="18098" y="34303"/>
                    <a:pt x="18313" y="34362"/>
                    <a:pt x="18539" y="34243"/>
                  </a:cubicBezTo>
                  <a:cubicBezTo>
                    <a:pt x="18955" y="34005"/>
                    <a:pt x="19408" y="33898"/>
                    <a:pt x="19860" y="33803"/>
                  </a:cubicBezTo>
                  <a:cubicBezTo>
                    <a:pt x="20027" y="33755"/>
                    <a:pt x="20182" y="33684"/>
                    <a:pt x="20348" y="33624"/>
                  </a:cubicBezTo>
                  <a:cubicBezTo>
                    <a:pt x="20456" y="33029"/>
                    <a:pt x="20360" y="32469"/>
                    <a:pt x="20337" y="31921"/>
                  </a:cubicBezTo>
                  <a:cubicBezTo>
                    <a:pt x="20265" y="30624"/>
                    <a:pt x="20170" y="29338"/>
                    <a:pt x="20087" y="28052"/>
                  </a:cubicBezTo>
                  <a:cubicBezTo>
                    <a:pt x="20051" y="27695"/>
                    <a:pt x="20003" y="27337"/>
                    <a:pt x="19991" y="26980"/>
                  </a:cubicBezTo>
                  <a:cubicBezTo>
                    <a:pt x="19979" y="26695"/>
                    <a:pt x="20039" y="26397"/>
                    <a:pt x="20027" y="26123"/>
                  </a:cubicBezTo>
                  <a:cubicBezTo>
                    <a:pt x="20003" y="25837"/>
                    <a:pt x="19932" y="25552"/>
                    <a:pt x="19884" y="25266"/>
                  </a:cubicBezTo>
                  <a:cubicBezTo>
                    <a:pt x="19884" y="25230"/>
                    <a:pt x="19908" y="25182"/>
                    <a:pt x="19908" y="25135"/>
                  </a:cubicBezTo>
                  <a:cubicBezTo>
                    <a:pt x="19860" y="24420"/>
                    <a:pt x="19825" y="23718"/>
                    <a:pt x="19765" y="23004"/>
                  </a:cubicBezTo>
                  <a:cubicBezTo>
                    <a:pt x="19765" y="22920"/>
                    <a:pt x="19706" y="22849"/>
                    <a:pt x="19694" y="22754"/>
                  </a:cubicBezTo>
                  <a:cubicBezTo>
                    <a:pt x="19634" y="22254"/>
                    <a:pt x="19551" y="21742"/>
                    <a:pt x="19551" y="21242"/>
                  </a:cubicBezTo>
                  <a:cubicBezTo>
                    <a:pt x="19551" y="20968"/>
                    <a:pt x="19563" y="20718"/>
                    <a:pt x="19527" y="20444"/>
                  </a:cubicBezTo>
                  <a:cubicBezTo>
                    <a:pt x="19467" y="20027"/>
                    <a:pt x="19444" y="19610"/>
                    <a:pt x="19396" y="19182"/>
                  </a:cubicBezTo>
                  <a:cubicBezTo>
                    <a:pt x="19289" y="18241"/>
                    <a:pt x="19205" y="17324"/>
                    <a:pt x="19075" y="16384"/>
                  </a:cubicBezTo>
                  <a:cubicBezTo>
                    <a:pt x="18979" y="15705"/>
                    <a:pt x="18801" y="15026"/>
                    <a:pt x="18741" y="14348"/>
                  </a:cubicBezTo>
                  <a:cubicBezTo>
                    <a:pt x="18658" y="13502"/>
                    <a:pt x="18396" y="12693"/>
                    <a:pt x="18241" y="11859"/>
                  </a:cubicBezTo>
                  <a:cubicBezTo>
                    <a:pt x="18205" y="11717"/>
                    <a:pt x="18122" y="11574"/>
                    <a:pt x="18062" y="11431"/>
                  </a:cubicBezTo>
                  <a:cubicBezTo>
                    <a:pt x="17015" y="11597"/>
                    <a:pt x="16003" y="11931"/>
                    <a:pt x="14907" y="12193"/>
                  </a:cubicBezTo>
                  <a:close/>
                  <a:moveTo>
                    <a:pt x="37089" y="7811"/>
                  </a:moveTo>
                  <a:cubicBezTo>
                    <a:pt x="37089" y="7859"/>
                    <a:pt x="37065" y="7907"/>
                    <a:pt x="37077" y="7930"/>
                  </a:cubicBezTo>
                  <a:cubicBezTo>
                    <a:pt x="37434" y="8859"/>
                    <a:pt x="37493" y="9847"/>
                    <a:pt x="37624" y="10824"/>
                  </a:cubicBezTo>
                  <a:cubicBezTo>
                    <a:pt x="37767" y="11728"/>
                    <a:pt x="37851" y="12633"/>
                    <a:pt x="37970" y="13538"/>
                  </a:cubicBezTo>
                  <a:cubicBezTo>
                    <a:pt x="38041" y="14110"/>
                    <a:pt x="38148" y="14693"/>
                    <a:pt x="38244" y="15265"/>
                  </a:cubicBezTo>
                  <a:cubicBezTo>
                    <a:pt x="38482" y="15324"/>
                    <a:pt x="38684" y="15384"/>
                    <a:pt x="38910" y="15431"/>
                  </a:cubicBezTo>
                  <a:cubicBezTo>
                    <a:pt x="39279" y="15503"/>
                    <a:pt x="39649" y="15646"/>
                    <a:pt x="39934" y="15896"/>
                  </a:cubicBezTo>
                  <a:cubicBezTo>
                    <a:pt x="40339" y="16253"/>
                    <a:pt x="40708" y="16634"/>
                    <a:pt x="40637" y="17253"/>
                  </a:cubicBezTo>
                  <a:cubicBezTo>
                    <a:pt x="40601" y="17491"/>
                    <a:pt x="40649" y="17741"/>
                    <a:pt x="40625" y="17991"/>
                  </a:cubicBezTo>
                  <a:cubicBezTo>
                    <a:pt x="40506" y="18896"/>
                    <a:pt x="40601" y="19813"/>
                    <a:pt x="40601" y="20730"/>
                  </a:cubicBezTo>
                  <a:cubicBezTo>
                    <a:pt x="40601" y="20968"/>
                    <a:pt x="40589" y="21218"/>
                    <a:pt x="40577" y="21456"/>
                  </a:cubicBezTo>
                  <a:cubicBezTo>
                    <a:pt x="40577" y="21563"/>
                    <a:pt x="40553" y="21682"/>
                    <a:pt x="40553" y="21789"/>
                  </a:cubicBezTo>
                  <a:cubicBezTo>
                    <a:pt x="40589" y="22373"/>
                    <a:pt x="40494" y="22932"/>
                    <a:pt x="40303" y="23480"/>
                  </a:cubicBezTo>
                  <a:cubicBezTo>
                    <a:pt x="40220" y="23754"/>
                    <a:pt x="40041" y="23873"/>
                    <a:pt x="39756" y="23873"/>
                  </a:cubicBezTo>
                  <a:cubicBezTo>
                    <a:pt x="39518" y="23873"/>
                    <a:pt x="39279" y="23766"/>
                    <a:pt x="39006" y="23920"/>
                  </a:cubicBezTo>
                  <a:cubicBezTo>
                    <a:pt x="39029" y="24170"/>
                    <a:pt x="39041" y="24409"/>
                    <a:pt x="39065" y="24647"/>
                  </a:cubicBezTo>
                  <a:cubicBezTo>
                    <a:pt x="39160" y="25302"/>
                    <a:pt x="39291" y="25968"/>
                    <a:pt x="39303" y="26635"/>
                  </a:cubicBezTo>
                  <a:cubicBezTo>
                    <a:pt x="39303" y="26909"/>
                    <a:pt x="39363" y="27171"/>
                    <a:pt x="39410" y="27445"/>
                  </a:cubicBezTo>
                  <a:cubicBezTo>
                    <a:pt x="39470" y="27802"/>
                    <a:pt x="39577" y="28147"/>
                    <a:pt x="39506" y="28492"/>
                  </a:cubicBezTo>
                  <a:cubicBezTo>
                    <a:pt x="39482" y="28540"/>
                    <a:pt x="39565" y="28611"/>
                    <a:pt x="39601" y="28707"/>
                  </a:cubicBezTo>
                  <a:cubicBezTo>
                    <a:pt x="39720" y="28659"/>
                    <a:pt x="39851" y="28576"/>
                    <a:pt x="39958" y="28576"/>
                  </a:cubicBezTo>
                  <a:cubicBezTo>
                    <a:pt x="40482" y="28552"/>
                    <a:pt x="40875" y="28195"/>
                    <a:pt x="41339" y="28052"/>
                  </a:cubicBezTo>
                  <a:cubicBezTo>
                    <a:pt x="41423" y="28016"/>
                    <a:pt x="41530" y="27921"/>
                    <a:pt x="41577" y="27826"/>
                  </a:cubicBezTo>
                  <a:cubicBezTo>
                    <a:pt x="41756" y="27468"/>
                    <a:pt x="41970" y="27111"/>
                    <a:pt x="42065" y="26742"/>
                  </a:cubicBezTo>
                  <a:cubicBezTo>
                    <a:pt x="42196" y="26147"/>
                    <a:pt x="42339" y="25540"/>
                    <a:pt x="42268" y="24897"/>
                  </a:cubicBezTo>
                  <a:cubicBezTo>
                    <a:pt x="42208" y="24432"/>
                    <a:pt x="42185" y="23956"/>
                    <a:pt x="42149" y="23504"/>
                  </a:cubicBezTo>
                  <a:cubicBezTo>
                    <a:pt x="42065" y="22075"/>
                    <a:pt x="42030" y="20646"/>
                    <a:pt x="41911" y="19229"/>
                  </a:cubicBezTo>
                  <a:cubicBezTo>
                    <a:pt x="41827" y="18146"/>
                    <a:pt x="41792" y="17039"/>
                    <a:pt x="41720" y="15955"/>
                  </a:cubicBezTo>
                  <a:cubicBezTo>
                    <a:pt x="41661" y="14955"/>
                    <a:pt x="41577" y="13955"/>
                    <a:pt x="41375" y="12967"/>
                  </a:cubicBezTo>
                  <a:cubicBezTo>
                    <a:pt x="41351" y="12812"/>
                    <a:pt x="41315" y="12645"/>
                    <a:pt x="41315" y="12502"/>
                  </a:cubicBezTo>
                  <a:cubicBezTo>
                    <a:pt x="41292" y="11395"/>
                    <a:pt x="41018" y="10335"/>
                    <a:pt x="40565" y="9335"/>
                  </a:cubicBezTo>
                  <a:cubicBezTo>
                    <a:pt x="40470" y="9121"/>
                    <a:pt x="40363" y="8930"/>
                    <a:pt x="40280" y="8716"/>
                  </a:cubicBezTo>
                  <a:cubicBezTo>
                    <a:pt x="39970" y="8014"/>
                    <a:pt x="38934" y="7454"/>
                    <a:pt x="38184" y="7573"/>
                  </a:cubicBezTo>
                  <a:cubicBezTo>
                    <a:pt x="37839" y="7668"/>
                    <a:pt x="37470" y="7740"/>
                    <a:pt x="37089" y="7811"/>
                  </a:cubicBezTo>
                  <a:close/>
                  <a:moveTo>
                    <a:pt x="5251" y="32945"/>
                  </a:moveTo>
                  <a:cubicBezTo>
                    <a:pt x="5275" y="32862"/>
                    <a:pt x="5299" y="32791"/>
                    <a:pt x="5287" y="32731"/>
                  </a:cubicBezTo>
                  <a:cubicBezTo>
                    <a:pt x="5228" y="32398"/>
                    <a:pt x="5156" y="32076"/>
                    <a:pt x="5097" y="31743"/>
                  </a:cubicBezTo>
                  <a:cubicBezTo>
                    <a:pt x="5025" y="31362"/>
                    <a:pt x="4978" y="30957"/>
                    <a:pt x="4906" y="30564"/>
                  </a:cubicBezTo>
                  <a:cubicBezTo>
                    <a:pt x="4823" y="30183"/>
                    <a:pt x="4704" y="29790"/>
                    <a:pt x="4644" y="29397"/>
                  </a:cubicBezTo>
                  <a:cubicBezTo>
                    <a:pt x="4525" y="28647"/>
                    <a:pt x="4430" y="27885"/>
                    <a:pt x="4323" y="27147"/>
                  </a:cubicBezTo>
                  <a:cubicBezTo>
                    <a:pt x="4287" y="26921"/>
                    <a:pt x="4275" y="26695"/>
                    <a:pt x="4263" y="26480"/>
                  </a:cubicBezTo>
                  <a:cubicBezTo>
                    <a:pt x="4216" y="25528"/>
                    <a:pt x="4216" y="24551"/>
                    <a:pt x="4108" y="23599"/>
                  </a:cubicBezTo>
                  <a:cubicBezTo>
                    <a:pt x="4037" y="22873"/>
                    <a:pt x="4049" y="22146"/>
                    <a:pt x="3906" y="21420"/>
                  </a:cubicBezTo>
                  <a:cubicBezTo>
                    <a:pt x="3668" y="20194"/>
                    <a:pt x="3537" y="18944"/>
                    <a:pt x="3334" y="17705"/>
                  </a:cubicBezTo>
                  <a:cubicBezTo>
                    <a:pt x="3132" y="16419"/>
                    <a:pt x="3084" y="15134"/>
                    <a:pt x="3323" y="13860"/>
                  </a:cubicBezTo>
                  <a:cubicBezTo>
                    <a:pt x="3430" y="13288"/>
                    <a:pt x="3477" y="12705"/>
                    <a:pt x="3537" y="12145"/>
                  </a:cubicBezTo>
                  <a:cubicBezTo>
                    <a:pt x="2251" y="11657"/>
                    <a:pt x="1179" y="11336"/>
                    <a:pt x="703" y="11336"/>
                  </a:cubicBezTo>
                  <a:cubicBezTo>
                    <a:pt x="679" y="11419"/>
                    <a:pt x="632" y="11490"/>
                    <a:pt x="620" y="11574"/>
                  </a:cubicBezTo>
                  <a:cubicBezTo>
                    <a:pt x="584" y="11859"/>
                    <a:pt x="525" y="12157"/>
                    <a:pt x="560" y="12443"/>
                  </a:cubicBezTo>
                  <a:cubicBezTo>
                    <a:pt x="632" y="13181"/>
                    <a:pt x="656" y="13943"/>
                    <a:pt x="810" y="14693"/>
                  </a:cubicBezTo>
                  <a:cubicBezTo>
                    <a:pt x="882" y="15110"/>
                    <a:pt x="989" y="15527"/>
                    <a:pt x="977" y="15943"/>
                  </a:cubicBezTo>
                  <a:cubicBezTo>
                    <a:pt x="929" y="16634"/>
                    <a:pt x="1156" y="17312"/>
                    <a:pt x="1179" y="17991"/>
                  </a:cubicBezTo>
                  <a:cubicBezTo>
                    <a:pt x="1191" y="18682"/>
                    <a:pt x="1370" y="19348"/>
                    <a:pt x="1453" y="20027"/>
                  </a:cubicBezTo>
                  <a:cubicBezTo>
                    <a:pt x="1513" y="20444"/>
                    <a:pt x="1513" y="20884"/>
                    <a:pt x="1703" y="21265"/>
                  </a:cubicBezTo>
                  <a:cubicBezTo>
                    <a:pt x="1727" y="21325"/>
                    <a:pt x="1751" y="21396"/>
                    <a:pt x="1751" y="21456"/>
                  </a:cubicBezTo>
                  <a:cubicBezTo>
                    <a:pt x="1894" y="22694"/>
                    <a:pt x="2049" y="23932"/>
                    <a:pt x="2191" y="25182"/>
                  </a:cubicBezTo>
                  <a:cubicBezTo>
                    <a:pt x="2299" y="26028"/>
                    <a:pt x="2358" y="26861"/>
                    <a:pt x="2537" y="27695"/>
                  </a:cubicBezTo>
                  <a:cubicBezTo>
                    <a:pt x="2656" y="28278"/>
                    <a:pt x="2703" y="28885"/>
                    <a:pt x="2846" y="29469"/>
                  </a:cubicBezTo>
                  <a:lnTo>
                    <a:pt x="2846" y="29540"/>
                  </a:lnTo>
                  <a:cubicBezTo>
                    <a:pt x="2906" y="29981"/>
                    <a:pt x="2965" y="30421"/>
                    <a:pt x="3037" y="30862"/>
                  </a:cubicBezTo>
                  <a:cubicBezTo>
                    <a:pt x="3132" y="31338"/>
                    <a:pt x="3334" y="31802"/>
                    <a:pt x="3692" y="32088"/>
                  </a:cubicBezTo>
                  <a:cubicBezTo>
                    <a:pt x="4168" y="32457"/>
                    <a:pt x="4680" y="32755"/>
                    <a:pt x="5251" y="32945"/>
                  </a:cubicBezTo>
                  <a:close/>
                  <a:moveTo>
                    <a:pt x="30897" y="7276"/>
                  </a:moveTo>
                  <a:cubicBezTo>
                    <a:pt x="30397" y="7454"/>
                    <a:pt x="29945" y="7633"/>
                    <a:pt x="29469" y="7787"/>
                  </a:cubicBezTo>
                  <a:cubicBezTo>
                    <a:pt x="29207" y="7871"/>
                    <a:pt x="28897" y="7859"/>
                    <a:pt x="28623" y="7942"/>
                  </a:cubicBezTo>
                  <a:cubicBezTo>
                    <a:pt x="28183" y="8109"/>
                    <a:pt x="27790" y="8002"/>
                    <a:pt x="27421" y="7764"/>
                  </a:cubicBezTo>
                  <a:cubicBezTo>
                    <a:pt x="27183" y="7609"/>
                    <a:pt x="26945" y="7430"/>
                    <a:pt x="26695" y="7287"/>
                  </a:cubicBezTo>
                  <a:cubicBezTo>
                    <a:pt x="26302" y="7061"/>
                    <a:pt x="26052" y="6740"/>
                    <a:pt x="25897" y="6323"/>
                  </a:cubicBezTo>
                  <a:cubicBezTo>
                    <a:pt x="25813" y="6097"/>
                    <a:pt x="25694" y="5894"/>
                    <a:pt x="25587" y="5680"/>
                  </a:cubicBezTo>
                  <a:cubicBezTo>
                    <a:pt x="25349" y="5716"/>
                    <a:pt x="25159" y="5763"/>
                    <a:pt x="24968" y="5763"/>
                  </a:cubicBezTo>
                  <a:cubicBezTo>
                    <a:pt x="24099" y="5728"/>
                    <a:pt x="23277" y="5954"/>
                    <a:pt x="22480" y="6263"/>
                  </a:cubicBezTo>
                  <a:cubicBezTo>
                    <a:pt x="22289" y="6335"/>
                    <a:pt x="22087" y="6394"/>
                    <a:pt x="21896" y="6430"/>
                  </a:cubicBezTo>
                  <a:cubicBezTo>
                    <a:pt x="20813" y="6668"/>
                    <a:pt x="19741" y="6895"/>
                    <a:pt x="18610" y="7133"/>
                  </a:cubicBezTo>
                  <a:cubicBezTo>
                    <a:pt x="18741" y="7335"/>
                    <a:pt x="18848" y="7502"/>
                    <a:pt x="18932" y="7680"/>
                  </a:cubicBezTo>
                  <a:cubicBezTo>
                    <a:pt x="19039" y="7871"/>
                    <a:pt x="19122" y="8085"/>
                    <a:pt x="19205" y="8288"/>
                  </a:cubicBezTo>
                  <a:cubicBezTo>
                    <a:pt x="19348" y="8692"/>
                    <a:pt x="19265" y="9038"/>
                    <a:pt x="18944" y="9335"/>
                  </a:cubicBezTo>
                  <a:cubicBezTo>
                    <a:pt x="18670" y="9585"/>
                    <a:pt x="18396" y="9847"/>
                    <a:pt x="18098" y="10121"/>
                  </a:cubicBezTo>
                  <a:cubicBezTo>
                    <a:pt x="18253" y="10347"/>
                    <a:pt x="18455" y="10490"/>
                    <a:pt x="18694" y="10621"/>
                  </a:cubicBezTo>
                  <a:cubicBezTo>
                    <a:pt x="18860" y="10585"/>
                    <a:pt x="19003" y="10550"/>
                    <a:pt x="19158" y="10502"/>
                  </a:cubicBezTo>
                  <a:cubicBezTo>
                    <a:pt x="19741" y="10347"/>
                    <a:pt x="20337" y="10193"/>
                    <a:pt x="20884" y="9990"/>
                  </a:cubicBezTo>
                  <a:cubicBezTo>
                    <a:pt x="21480" y="9764"/>
                    <a:pt x="22123" y="9812"/>
                    <a:pt x="22718" y="9645"/>
                  </a:cubicBezTo>
                  <a:cubicBezTo>
                    <a:pt x="23575" y="9407"/>
                    <a:pt x="24468" y="9335"/>
                    <a:pt x="25337" y="9121"/>
                  </a:cubicBezTo>
                  <a:cubicBezTo>
                    <a:pt x="26147" y="8919"/>
                    <a:pt x="27004" y="8811"/>
                    <a:pt x="27814" y="8645"/>
                  </a:cubicBezTo>
                  <a:cubicBezTo>
                    <a:pt x="28290" y="8538"/>
                    <a:pt x="28790" y="8526"/>
                    <a:pt x="29266" y="8442"/>
                  </a:cubicBezTo>
                  <a:cubicBezTo>
                    <a:pt x="29921" y="8323"/>
                    <a:pt x="30588" y="8216"/>
                    <a:pt x="31255" y="8216"/>
                  </a:cubicBezTo>
                  <a:cubicBezTo>
                    <a:pt x="31386" y="8216"/>
                    <a:pt x="31540" y="8121"/>
                    <a:pt x="31731" y="8049"/>
                  </a:cubicBezTo>
                  <a:cubicBezTo>
                    <a:pt x="31481" y="7680"/>
                    <a:pt x="31195" y="7442"/>
                    <a:pt x="30897" y="7276"/>
                  </a:cubicBezTo>
                  <a:close/>
                  <a:moveTo>
                    <a:pt x="28147" y="7145"/>
                  </a:moveTo>
                  <a:cubicBezTo>
                    <a:pt x="28076" y="7049"/>
                    <a:pt x="28004" y="6954"/>
                    <a:pt x="27909" y="6847"/>
                  </a:cubicBezTo>
                  <a:cubicBezTo>
                    <a:pt x="27718" y="6633"/>
                    <a:pt x="27623" y="6394"/>
                    <a:pt x="27599" y="6121"/>
                  </a:cubicBezTo>
                  <a:cubicBezTo>
                    <a:pt x="27540" y="5561"/>
                    <a:pt x="27468" y="5013"/>
                    <a:pt x="27385" y="4454"/>
                  </a:cubicBezTo>
                  <a:cubicBezTo>
                    <a:pt x="27373" y="4311"/>
                    <a:pt x="27349" y="4180"/>
                    <a:pt x="27302" y="4061"/>
                  </a:cubicBezTo>
                  <a:cubicBezTo>
                    <a:pt x="27123" y="3477"/>
                    <a:pt x="26933" y="2930"/>
                    <a:pt x="26611" y="2394"/>
                  </a:cubicBezTo>
                  <a:cubicBezTo>
                    <a:pt x="26314" y="1894"/>
                    <a:pt x="25992" y="1430"/>
                    <a:pt x="25563" y="1025"/>
                  </a:cubicBezTo>
                  <a:cubicBezTo>
                    <a:pt x="25444" y="906"/>
                    <a:pt x="25349" y="751"/>
                    <a:pt x="25266" y="656"/>
                  </a:cubicBezTo>
                  <a:cubicBezTo>
                    <a:pt x="24635" y="418"/>
                    <a:pt x="24039" y="489"/>
                    <a:pt x="23444" y="608"/>
                  </a:cubicBezTo>
                  <a:cubicBezTo>
                    <a:pt x="22730" y="739"/>
                    <a:pt x="22003" y="858"/>
                    <a:pt x="21289" y="1049"/>
                  </a:cubicBezTo>
                  <a:cubicBezTo>
                    <a:pt x="20646" y="1239"/>
                    <a:pt x="20003" y="1430"/>
                    <a:pt x="19348" y="1596"/>
                  </a:cubicBezTo>
                  <a:cubicBezTo>
                    <a:pt x="18670" y="1775"/>
                    <a:pt x="18015" y="2072"/>
                    <a:pt x="17360" y="2346"/>
                  </a:cubicBezTo>
                  <a:cubicBezTo>
                    <a:pt x="16979" y="2513"/>
                    <a:pt x="16646" y="2727"/>
                    <a:pt x="16312" y="2942"/>
                  </a:cubicBezTo>
                  <a:cubicBezTo>
                    <a:pt x="16015" y="3156"/>
                    <a:pt x="15896" y="3454"/>
                    <a:pt x="15967" y="3823"/>
                  </a:cubicBezTo>
                  <a:cubicBezTo>
                    <a:pt x="16015" y="4013"/>
                    <a:pt x="16015" y="4228"/>
                    <a:pt x="16050" y="4418"/>
                  </a:cubicBezTo>
                  <a:cubicBezTo>
                    <a:pt x="16110" y="4882"/>
                    <a:pt x="16169" y="5347"/>
                    <a:pt x="16253" y="5799"/>
                  </a:cubicBezTo>
                  <a:cubicBezTo>
                    <a:pt x="16312" y="6144"/>
                    <a:pt x="16431" y="6490"/>
                    <a:pt x="16491" y="6847"/>
                  </a:cubicBezTo>
                  <a:cubicBezTo>
                    <a:pt x="16538" y="7121"/>
                    <a:pt x="16681" y="7347"/>
                    <a:pt x="16908" y="7514"/>
                  </a:cubicBezTo>
                  <a:cubicBezTo>
                    <a:pt x="17396" y="7859"/>
                    <a:pt x="17908" y="8180"/>
                    <a:pt x="18396" y="8526"/>
                  </a:cubicBezTo>
                  <a:cubicBezTo>
                    <a:pt x="18563" y="8490"/>
                    <a:pt x="18705" y="8430"/>
                    <a:pt x="18741" y="8168"/>
                  </a:cubicBezTo>
                  <a:cubicBezTo>
                    <a:pt x="18443" y="7859"/>
                    <a:pt x="18205" y="7406"/>
                    <a:pt x="17670" y="7264"/>
                  </a:cubicBezTo>
                  <a:cubicBezTo>
                    <a:pt x="17515" y="6668"/>
                    <a:pt x="17431" y="6049"/>
                    <a:pt x="17241" y="5490"/>
                  </a:cubicBezTo>
                  <a:cubicBezTo>
                    <a:pt x="17062" y="4978"/>
                    <a:pt x="17360" y="4585"/>
                    <a:pt x="17431" y="4132"/>
                  </a:cubicBezTo>
                  <a:cubicBezTo>
                    <a:pt x="17443" y="4061"/>
                    <a:pt x="17539" y="3989"/>
                    <a:pt x="17610" y="3954"/>
                  </a:cubicBezTo>
                  <a:cubicBezTo>
                    <a:pt x="17729" y="3894"/>
                    <a:pt x="17848" y="3847"/>
                    <a:pt x="17979" y="3811"/>
                  </a:cubicBezTo>
                  <a:cubicBezTo>
                    <a:pt x="18789" y="3549"/>
                    <a:pt x="19634" y="3418"/>
                    <a:pt x="20408" y="3049"/>
                  </a:cubicBezTo>
                  <a:cubicBezTo>
                    <a:pt x="20706" y="2918"/>
                    <a:pt x="21051" y="2858"/>
                    <a:pt x="21372" y="2775"/>
                  </a:cubicBezTo>
                  <a:cubicBezTo>
                    <a:pt x="22027" y="2632"/>
                    <a:pt x="22682" y="2525"/>
                    <a:pt x="23325" y="2358"/>
                  </a:cubicBezTo>
                  <a:cubicBezTo>
                    <a:pt x="23813" y="2251"/>
                    <a:pt x="24301" y="2263"/>
                    <a:pt x="24778" y="2251"/>
                  </a:cubicBezTo>
                  <a:cubicBezTo>
                    <a:pt x="25111" y="2227"/>
                    <a:pt x="25313" y="2430"/>
                    <a:pt x="25421" y="2739"/>
                  </a:cubicBezTo>
                  <a:cubicBezTo>
                    <a:pt x="25468" y="2882"/>
                    <a:pt x="25528" y="3037"/>
                    <a:pt x="25575" y="3180"/>
                  </a:cubicBezTo>
                  <a:cubicBezTo>
                    <a:pt x="25730" y="3644"/>
                    <a:pt x="25873" y="4120"/>
                    <a:pt x="26087" y="4549"/>
                  </a:cubicBezTo>
                  <a:cubicBezTo>
                    <a:pt x="26266" y="4906"/>
                    <a:pt x="26385" y="5240"/>
                    <a:pt x="26373" y="5621"/>
                  </a:cubicBezTo>
                  <a:cubicBezTo>
                    <a:pt x="26349" y="6597"/>
                    <a:pt x="27278" y="7204"/>
                    <a:pt x="27992" y="7264"/>
                  </a:cubicBezTo>
                  <a:cubicBezTo>
                    <a:pt x="28064" y="7264"/>
                    <a:pt x="28099" y="7204"/>
                    <a:pt x="28147" y="7145"/>
                  </a:cubicBezTo>
                  <a:close/>
                  <a:moveTo>
                    <a:pt x="7906" y="7942"/>
                  </a:moveTo>
                  <a:cubicBezTo>
                    <a:pt x="8026" y="7990"/>
                    <a:pt x="8097" y="8038"/>
                    <a:pt x="8180" y="8049"/>
                  </a:cubicBezTo>
                  <a:cubicBezTo>
                    <a:pt x="8561" y="8168"/>
                    <a:pt x="8918" y="8347"/>
                    <a:pt x="9276" y="8538"/>
                  </a:cubicBezTo>
                  <a:cubicBezTo>
                    <a:pt x="9978" y="8919"/>
                    <a:pt x="10633" y="9407"/>
                    <a:pt x="11395" y="9669"/>
                  </a:cubicBezTo>
                  <a:cubicBezTo>
                    <a:pt x="11455" y="9704"/>
                    <a:pt x="11502" y="9752"/>
                    <a:pt x="11550" y="9776"/>
                  </a:cubicBezTo>
                  <a:lnTo>
                    <a:pt x="13300" y="10895"/>
                  </a:lnTo>
                  <a:cubicBezTo>
                    <a:pt x="13479" y="11014"/>
                    <a:pt x="13669" y="11145"/>
                    <a:pt x="13812" y="11312"/>
                  </a:cubicBezTo>
                  <a:cubicBezTo>
                    <a:pt x="14014" y="11538"/>
                    <a:pt x="14217" y="11562"/>
                    <a:pt x="14467" y="11502"/>
                  </a:cubicBezTo>
                  <a:cubicBezTo>
                    <a:pt x="14574" y="11478"/>
                    <a:pt x="14681" y="11443"/>
                    <a:pt x="14800" y="11419"/>
                  </a:cubicBezTo>
                  <a:cubicBezTo>
                    <a:pt x="15229" y="11312"/>
                    <a:pt x="15657" y="11181"/>
                    <a:pt x="16098" y="11121"/>
                  </a:cubicBezTo>
                  <a:cubicBezTo>
                    <a:pt x="16550" y="11038"/>
                    <a:pt x="17015" y="11026"/>
                    <a:pt x="17491" y="10966"/>
                  </a:cubicBezTo>
                  <a:cubicBezTo>
                    <a:pt x="17610" y="10955"/>
                    <a:pt x="17717" y="10883"/>
                    <a:pt x="17848" y="10824"/>
                  </a:cubicBezTo>
                  <a:cubicBezTo>
                    <a:pt x="17789" y="10716"/>
                    <a:pt x="17765" y="10657"/>
                    <a:pt x="17717" y="10609"/>
                  </a:cubicBezTo>
                  <a:cubicBezTo>
                    <a:pt x="16943" y="10050"/>
                    <a:pt x="16253" y="9395"/>
                    <a:pt x="15467" y="8835"/>
                  </a:cubicBezTo>
                  <a:cubicBezTo>
                    <a:pt x="15038" y="8526"/>
                    <a:pt x="14586" y="8240"/>
                    <a:pt x="14098" y="8038"/>
                  </a:cubicBezTo>
                  <a:cubicBezTo>
                    <a:pt x="13383" y="7740"/>
                    <a:pt x="12657" y="7442"/>
                    <a:pt x="11955" y="7109"/>
                  </a:cubicBezTo>
                  <a:cubicBezTo>
                    <a:pt x="11550" y="6918"/>
                    <a:pt x="11181" y="6799"/>
                    <a:pt x="10740" y="6895"/>
                  </a:cubicBezTo>
                  <a:cubicBezTo>
                    <a:pt x="10585" y="6918"/>
                    <a:pt x="10442" y="6954"/>
                    <a:pt x="10288" y="6990"/>
                  </a:cubicBezTo>
                  <a:cubicBezTo>
                    <a:pt x="9871" y="7133"/>
                    <a:pt x="9466" y="7323"/>
                    <a:pt x="9014" y="7383"/>
                  </a:cubicBezTo>
                  <a:cubicBezTo>
                    <a:pt x="8597" y="7442"/>
                    <a:pt x="8264" y="7668"/>
                    <a:pt x="7906" y="7942"/>
                  </a:cubicBezTo>
                  <a:close/>
                  <a:moveTo>
                    <a:pt x="35981" y="7728"/>
                  </a:moveTo>
                  <a:cubicBezTo>
                    <a:pt x="35993" y="7680"/>
                    <a:pt x="36005" y="7621"/>
                    <a:pt x="36041" y="7573"/>
                  </a:cubicBezTo>
                  <a:cubicBezTo>
                    <a:pt x="35815" y="7371"/>
                    <a:pt x="35588" y="7145"/>
                    <a:pt x="35350" y="6966"/>
                  </a:cubicBezTo>
                  <a:cubicBezTo>
                    <a:pt x="34969" y="6680"/>
                    <a:pt x="34636" y="6371"/>
                    <a:pt x="34350" y="5978"/>
                  </a:cubicBezTo>
                  <a:cubicBezTo>
                    <a:pt x="34160" y="5716"/>
                    <a:pt x="33922" y="5478"/>
                    <a:pt x="33683" y="5251"/>
                  </a:cubicBezTo>
                  <a:cubicBezTo>
                    <a:pt x="33422" y="4990"/>
                    <a:pt x="33124" y="4751"/>
                    <a:pt x="32838" y="4489"/>
                  </a:cubicBezTo>
                  <a:cubicBezTo>
                    <a:pt x="32148" y="3894"/>
                    <a:pt x="31409" y="3442"/>
                    <a:pt x="30540" y="3168"/>
                  </a:cubicBezTo>
                  <a:cubicBezTo>
                    <a:pt x="30350" y="3108"/>
                    <a:pt x="30171" y="3096"/>
                    <a:pt x="29969" y="3120"/>
                  </a:cubicBezTo>
                  <a:cubicBezTo>
                    <a:pt x="29588" y="3180"/>
                    <a:pt x="29207" y="3180"/>
                    <a:pt x="28838" y="3204"/>
                  </a:cubicBezTo>
                  <a:cubicBezTo>
                    <a:pt x="28504" y="3215"/>
                    <a:pt x="28183" y="3156"/>
                    <a:pt x="27826" y="3227"/>
                  </a:cubicBezTo>
                  <a:cubicBezTo>
                    <a:pt x="27968" y="3739"/>
                    <a:pt x="28099" y="4228"/>
                    <a:pt x="28219" y="4704"/>
                  </a:cubicBezTo>
                  <a:cubicBezTo>
                    <a:pt x="28742" y="4870"/>
                    <a:pt x="29171" y="5144"/>
                    <a:pt x="29576" y="5478"/>
                  </a:cubicBezTo>
                  <a:cubicBezTo>
                    <a:pt x="30112" y="5906"/>
                    <a:pt x="30635" y="6371"/>
                    <a:pt x="31195" y="6775"/>
                  </a:cubicBezTo>
                  <a:cubicBezTo>
                    <a:pt x="31540" y="7014"/>
                    <a:pt x="31778" y="7311"/>
                    <a:pt x="32017" y="7633"/>
                  </a:cubicBezTo>
                  <a:cubicBezTo>
                    <a:pt x="32112" y="7752"/>
                    <a:pt x="32195" y="7883"/>
                    <a:pt x="32290" y="8038"/>
                  </a:cubicBezTo>
                  <a:cubicBezTo>
                    <a:pt x="33505" y="7883"/>
                    <a:pt x="34743" y="7680"/>
                    <a:pt x="35981" y="7728"/>
                  </a:cubicBezTo>
                  <a:close/>
                  <a:moveTo>
                    <a:pt x="4739" y="11728"/>
                  </a:moveTo>
                  <a:cubicBezTo>
                    <a:pt x="5013" y="11836"/>
                    <a:pt x="5180" y="11895"/>
                    <a:pt x="5347" y="11967"/>
                  </a:cubicBezTo>
                  <a:cubicBezTo>
                    <a:pt x="5537" y="12038"/>
                    <a:pt x="5716" y="12098"/>
                    <a:pt x="5906" y="12169"/>
                  </a:cubicBezTo>
                  <a:cubicBezTo>
                    <a:pt x="6228" y="12312"/>
                    <a:pt x="6502" y="12455"/>
                    <a:pt x="6847" y="12502"/>
                  </a:cubicBezTo>
                  <a:cubicBezTo>
                    <a:pt x="7061" y="12526"/>
                    <a:pt x="7252" y="12669"/>
                    <a:pt x="7454" y="12752"/>
                  </a:cubicBezTo>
                  <a:cubicBezTo>
                    <a:pt x="7668" y="12848"/>
                    <a:pt x="7859" y="12967"/>
                    <a:pt x="8085" y="12990"/>
                  </a:cubicBezTo>
                  <a:cubicBezTo>
                    <a:pt x="8692" y="13038"/>
                    <a:pt x="9335" y="13157"/>
                    <a:pt x="9907" y="12764"/>
                  </a:cubicBezTo>
                  <a:cubicBezTo>
                    <a:pt x="9990" y="12705"/>
                    <a:pt x="10109" y="12705"/>
                    <a:pt x="10216" y="12681"/>
                  </a:cubicBezTo>
                  <a:cubicBezTo>
                    <a:pt x="10383" y="12621"/>
                    <a:pt x="10538" y="12574"/>
                    <a:pt x="10704" y="12514"/>
                  </a:cubicBezTo>
                  <a:cubicBezTo>
                    <a:pt x="10823" y="12467"/>
                    <a:pt x="10943" y="12371"/>
                    <a:pt x="11062" y="12348"/>
                  </a:cubicBezTo>
                  <a:cubicBezTo>
                    <a:pt x="11836" y="12276"/>
                    <a:pt x="12550" y="11907"/>
                    <a:pt x="13336" y="11776"/>
                  </a:cubicBezTo>
                  <a:cubicBezTo>
                    <a:pt x="13276" y="11693"/>
                    <a:pt x="13264" y="11621"/>
                    <a:pt x="13205" y="11597"/>
                  </a:cubicBezTo>
                  <a:lnTo>
                    <a:pt x="12538" y="11145"/>
                  </a:lnTo>
                  <a:cubicBezTo>
                    <a:pt x="12276" y="11002"/>
                    <a:pt x="12026" y="10859"/>
                    <a:pt x="11788" y="10704"/>
                  </a:cubicBezTo>
                  <a:cubicBezTo>
                    <a:pt x="11181" y="10300"/>
                    <a:pt x="10562" y="9907"/>
                    <a:pt x="9895" y="9609"/>
                  </a:cubicBezTo>
                  <a:cubicBezTo>
                    <a:pt x="9657" y="9657"/>
                    <a:pt x="9442" y="9752"/>
                    <a:pt x="9228" y="9728"/>
                  </a:cubicBezTo>
                  <a:cubicBezTo>
                    <a:pt x="8907" y="9716"/>
                    <a:pt x="8621" y="9812"/>
                    <a:pt x="8335" y="9966"/>
                  </a:cubicBezTo>
                  <a:cubicBezTo>
                    <a:pt x="8192" y="10062"/>
                    <a:pt x="8014" y="10121"/>
                    <a:pt x="7847" y="10181"/>
                  </a:cubicBezTo>
                  <a:cubicBezTo>
                    <a:pt x="7311" y="10407"/>
                    <a:pt x="6775" y="10621"/>
                    <a:pt x="6251" y="10859"/>
                  </a:cubicBezTo>
                  <a:cubicBezTo>
                    <a:pt x="5894" y="11026"/>
                    <a:pt x="5537" y="11216"/>
                    <a:pt x="5180" y="11419"/>
                  </a:cubicBezTo>
                  <a:cubicBezTo>
                    <a:pt x="5061" y="11478"/>
                    <a:pt x="4942" y="11574"/>
                    <a:pt x="4739" y="11728"/>
                  </a:cubicBezTo>
                  <a:close/>
                  <a:moveTo>
                    <a:pt x="31433" y="23623"/>
                  </a:moveTo>
                  <a:cubicBezTo>
                    <a:pt x="31183" y="23432"/>
                    <a:pt x="30897" y="23420"/>
                    <a:pt x="30624" y="23385"/>
                  </a:cubicBezTo>
                  <a:cubicBezTo>
                    <a:pt x="30124" y="23301"/>
                    <a:pt x="29814" y="23027"/>
                    <a:pt x="29707" y="22527"/>
                  </a:cubicBezTo>
                  <a:cubicBezTo>
                    <a:pt x="29647" y="22206"/>
                    <a:pt x="29612" y="21873"/>
                    <a:pt x="29552" y="21551"/>
                  </a:cubicBezTo>
                  <a:cubicBezTo>
                    <a:pt x="29504" y="21265"/>
                    <a:pt x="29385" y="21158"/>
                    <a:pt x="29088" y="21194"/>
                  </a:cubicBezTo>
                  <a:cubicBezTo>
                    <a:pt x="28671" y="21230"/>
                    <a:pt x="28302" y="21432"/>
                    <a:pt x="28028" y="21730"/>
                  </a:cubicBezTo>
                  <a:cubicBezTo>
                    <a:pt x="27528" y="22289"/>
                    <a:pt x="27076" y="22885"/>
                    <a:pt x="26873" y="23647"/>
                  </a:cubicBezTo>
                  <a:cubicBezTo>
                    <a:pt x="26754" y="24087"/>
                    <a:pt x="26837" y="24468"/>
                    <a:pt x="27171" y="24801"/>
                  </a:cubicBezTo>
                  <a:cubicBezTo>
                    <a:pt x="27980" y="25623"/>
                    <a:pt x="28992" y="25861"/>
                    <a:pt x="30100" y="25849"/>
                  </a:cubicBezTo>
                  <a:cubicBezTo>
                    <a:pt x="30397" y="25849"/>
                    <a:pt x="30683" y="25718"/>
                    <a:pt x="30874" y="25504"/>
                  </a:cubicBezTo>
                  <a:cubicBezTo>
                    <a:pt x="31171" y="25182"/>
                    <a:pt x="31517" y="24873"/>
                    <a:pt x="31588" y="24444"/>
                  </a:cubicBezTo>
                  <a:cubicBezTo>
                    <a:pt x="31540" y="24159"/>
                    <a:pt x="31481" y="23885"/>
                    <a:pt x="31433" y="23623"/>
                  </a:cubicBezTo>
                  <a:close/>
                  <a:moveTo>
                    <a:pt x="31576" y="21611"/>
                  </a:moveTo>
                  <a:cubicBezTo>
                    <a:pt x="32314" y="21682"/>
                    <a:pt x="33017" y="21742"/>
                    <a:pt x="33755" y="21813"/>
                  </a:cubicBezTo>
                  <a:cubicBezTo>
                    <a:pt x="33779" y="21623"/>
                    <a:pt x="33814" y="21444"/>
                    <a:pt x="33814" y="21265"/>
                  </a:cubicBezTo>
                  <a:cubicBezTo>
                    <a:pt x="33803" y="20634"/>
                    <a:pt x="33779" y="20015"/>
                    <a:pt x="33755" y="19384"/>
                  </a:cubicBezTo>
                  <a:cubicBezTo>
                    <a:pt x="33755" y="19146"/>
                    <a:pt x="33791" y="18896"/>
                    <a:pt x="33779" y="18658"/>
                  </a:cubicBezTo>
                  <a:cubicBezTo>
                    <a:pt x="33755" y="18253"/>
                    <a:pt x="33695" y="17860"/>
                    <a:pt x="33672" y="17467"/>
                  </a:cubicBezTo>
                  <a:cubicBezTo>
                    <a:pt x="33636" y="17098"/>
                    <a:pt x="33564" y="16729"/>
                    <a:pt x="33433" y="16408"/>
                  </a:cubicBezTo>
                  <a:cubicBezTo>
                    <a:pt x="32660" y="16265"/>
                    <a:pt x="31909" y="16134"/>
                    <a:pt x="31136" y="15979"/>
                  </a:cubicBezTo>
                  <a:cubicBezTo>
                    <a:pt x="31136" y="16253"/>
                    <a:pt x="31124" y="16503"/>
                    <a:pt x="31136" y="16741"/>
                  </a:cubicBezTo>
                  <a:lnTo>
                    <a:pt x="31362" y="19598"/>
                  </a:lnTo>
                  <a:cubicBezTo>
                    <a:pt x="31433" y="20241"/>
                    <a:pt x="31493" y="20884"/>
                    <a:pt x="31576" y="21611"/>
                  </a:cubicBezTo>
                  <a:close/>
                  <a:moveTo>
                    <a:pt x="30516" y="22766"/>
                  </a:moveTo>
                  <a:cubicBezTo>
                    <a:pt x="30814" y="22789"/>
                    <a:pt x="31076" y="22801"/>
                    <a:pt x="31350" y="22813"/>
                  </a:cubicBezTo>
                  <a:cubicBezTo>
                    <a:pt x="32112" y="22873"/>
                    <a:pt x="32850" y="22932"/>
                    <a:pt x="33612" y="22992"/>
                  </a:cubicBezTo>
                  <a:cubicBezTo>
                    <a:pt x="33660" y="22992"/>
                    <a:pt x="33695" y="22992"/>
                    <a:pt x="33743" y="22968"/>
                  </a:cubicBezTo>
                  <a:cubicBezTo>
                    <a:pt x="33803" y="22932"/>
                    <a:pt x="33850" y="22885"/>
                    <a:pt x="33922" y="22825"/>
                  </a:cubicBezTo>
                  <a:cubicBezTo>
                    <a:pt x="33898" y="22646"/>
                    <a:pt x="33862" y="22456"/>
                    <a:pt x="33838" y="22265"/>
                  </a:cubicBezTo>
                  <a:cubicBezTo>
                    <a:pt x="33374" y="22254"/>
                    <a:pt x="32945" y="22254"/>
                    <a:pt x="32529" y="22218"/>
                  </a:cubicBezTo>
                  <a:cubicBezTo>
                    <a:pt x="32255" y="22206"/>
                    <a:pt x="31993" y="22158"/>
                    <a:pt x="31731" y="22099"/>
                  </a:cubicBezTo>
                  <a:cubicBezTo>
                    <a:pt x="31433" y="22027"/>
                    <a:pt x="31243" y="21813"/>
                    <a:pt x="31124" y="21539"/>
                  </a:cubicBezTo>
                  <a:cubicBezTo>
                    <a:pt x="30933" y="21075"/>
                    <a:pt x="30862" y="20587"/>
                    <a:pt x="30874" y="20087"/>
                  </a:cubicBezTo>
                  <a:cubicBezTo>
                    <a:pt x="30897" y="19408"/>
                    <a:pt x="30743" y="18717"/>
                    <a:pt x="30778" y="18027"/>
                  </a:cubicBezTo>
                  <a:cubicBezTo>
                    <a:pt x="30814" y="17396"/>
                    <a:pt x="30743" y="16777"/>
                    <a:pt x="30707" y="16146"/>
                  </a:cubicBezTo>
                  <a:cubicBezTo>
                    <a:pt x="30695" y="15896"/>
                    <a:pt x="30743" y="15657"/>
                    <a:pt x="30874" y="15479"/>
                  </a:cubicBezTo>
                  <a:cubicBezTo>
                    <a:pt x="31183" y="15348"/>
                    <a:pt x="31457" y="15324"/>
                    <a:pt x="31755" y="15443"/>
                  </a:cubicBezTo>
                  <a:cubicBezTo>
                    <a:pt x="32064" y="15562"/>
                    <a:pt x="32386" y="15646"/>
                    <a:pt x="32719" y="15729"/>
                  </a:cubicBezTo>
                  <a:cubicBezTo>
                    <a:pt x="32910" y="15788"/>
                    <a:pt x="33100" y="15824"/>
                    <a:pt x="33314" y="15705"/>
                  </a:cubicBezTo>
                  <a:cubicBezTo>
                    <a:pt x="33314" y="15646"/>
                    <a:pt x="33338" y="15562"/>
                    <a:pt x="33326" y="15503"/>
                  </a:cubicBezTo>
                  <a:cubicBezTo>
                    <a:pt x="33302" y="15360"/>
                    <a:pt x="33255" y="15205"/>
                    <a:pt x="33219" y="15074"/>
                  </a:cubicBezTo>
                  <a:cubicBezTo>
                    <a:pt x="32802" y="14991"/>
                    <a:pt x="32421" y="14884"/>
                    <a:pt x="32017" y="14812"/>
                  </a:cubicBezTo>
                  <a:cubicBezTo>
                    <a:pt x="31909" y="14776"/>
                    <a:pt x="31790" y="14765"/>
                    <a:pt x="31695" y="14765"/>
                  </a:cubicBezTo>
                  <a:cubicBezTo>
                    <a:pt x="31159" y="14788"/>
                    <a:pt x="30635" y="14836"/>
                    <a:pt x="30052" y="14884"/>
                  </a:cubicBezTo>
                  <a:cubicBezTo>
                    <a:pt x="29981" y="15646"/>
                    <a:pt x="29969" y="16396"/>
                    <a:pt x="29945" y="17146"/>
                  </a:cubicBezTo>
                  <a:cubicBezTo>
                    <a:pt x="29945" y="17729"/>
                    <a:pt x="29993" y="18301"/>
                    <a:pt x="30004" y="18884"/>
                  </a:cubicBezTo>
                  <a:cubicBezTo>
                    <a:pt x="30028" y="19872"/>
                    <a:pt x="30100" y="20849"/>
                    <a:pt x="30219" y="21813"/>
                  </a:cubicBezTo>
                  <a:cubicBezTo>
                    <a:pt x="30266" y="22158"/>
                    <a:pt x="30350" y="22444"/>
                    <a:pt x="30516" y="22766"/>
                  </a:cubicBezTo>
                  <a:close/>
                  <a:moveTo>
                    <a:pt x="8954" y="9014"/>
                  </a:moveTo>
                  <a:cubicBezTo>
                    <a:pt x="8597" y="8895"/>
                    <a:pt x="8252" y="8776"/>
                    <a:pt x="7918" y="8657"/>
                  </a:cubicBezTo>
                  <a:cubicBezTo>
                    <a:pt x="7704" y="8585"/>
                    <a:pt x="7490" y="8585"/>
                    <a:pt x="7264" y="8657"/>
                  </a:cubicBezTo>
                  <a:cubicBezTo>
                    <a:pt x="6823" y="8811"/>
                    <a:pt x="6371" y="8919"/>
                    <a:pt x="5930" y="9061"/>
                  </a:cubicBezTo>
                  <a:cubicBezTo>
                    <a:pt x="5144" y="9300"/>
                    <a:pt x="4370" y="9573"/>
                    <a:pt x="3561" y="9788"/>
                  </a:cubicBezTo>
                  <a:cubicBezTo>
                    <a:pt x="2882" y="9990"/>
                    <a:pt x="2239" y="10323"/>
                    <a:pt x="1584" y="10597"/>
                  </a:cubicBezTo>
                  <a:cubicBezTo>
                    <a:pt x="1429" y="10657"/>
                    <a:pt x="1394" y="10776"/>
                    <a:pt x="1513" y="10943"/>
                  </a:cubicBezTo>
                  <a:cubicBezTo>
                    <a:pt x="2346" y="11181"/>
                    <a:pt x="3156" y="11514"/>
                    <a:pt x="3965" y="11597"/>
                  </a:cubicBezTo>
                  <a:cubicBezTo>
                    <a:pt x="4430" y="11312"/>
                    <a:pt x="4799" y="11062"/>
                    <a:pt x="5180" y="10835"/>
                  </a:cubicBezTo>
                  <a:cubicBezTo>
                    <a:pt x="5835" y="10443"/>
                    <a:pt x="6478" y="10062"/>
                    <a:pt x="7204" y="9812"/>
                  </a:cubicBezTo>
                  <a:cubicBezTo>
                    <a:pt x="7740" y="9609"/>
                    <a:pt x="8252" y="9311"/>
                    <a:pt x="8835" y="9181"/>
                  </a:cubicBezTo>
                  <a:cubicBezTo>
                    <a:pt x="8859" y="9169"/>
                    <a:pt x="8895" y="9097"/>
                    <a:pt x="8954" y="9014"/>
                  </a:cubicBezTo>
                  <a:close/>
                  <a:moveTo>
                    <a:pt x="14967" y="16515"/>
                  </a:moveTo>
                  <a:cubicBezTo>
                    <a:pt x="14872" y="16658"/>
                    <a:pt x="14824" y="16681"/>
                    <a:pt x="14824" y="16729"/>
                  </a:cubicBezTo>
                  <a:cubicBezTo>
                    <a:pt x="14681" y="17515"/>
                    <a:pt x="14514" y="18301"/>
                    <a:pt x="14383" y="19098"/>
                  </a:cubicBezTo>
                  <a:cubicBezTo>
                    <a:pt x="14312" y="19527"/>
                    <a:pt x="14288" y="19968"/>
                    <a:pt x="14193" y="20408"/>
                  </a:cubicBezTo>
                  <a:cubicBezTo>
                    <a:pt x="13967" y="21396"/>
                    <a:pt x="13693" y="22396"/>
                    <a:pt x="13479" y="23397"/>
                  </a:cubicBezTo>
                  <a:cubicBezTo>
                    <a:pt x="13395" y="23718"/>
                    <a:pt x="13276" y="24063"/>
                    <a:pt x="13300" y="24468"/>
                  </a:cubicBezTo>
                  <a:cubicBezTo>
                    <a:pt x="14193" y="23980"/>
                    <a:pt x="14943" y="23361"/>
                    <a:pt x="15741" y="22849"/>
                  </a:cubicBezTo>
                  <a:cubicBezTo>
                    <a:pt x="15646" y="21753"/>
                    <a:pt x="15384" y="20730"/>
                    <a:pt x="15360" y="19694"/>
                  </a:cubicBezTo>
                  <a:cubicBezTo>
                    <a:pt x="15038" y="18682"/>
                    <a:pt x="15265" y="17586"/>
                    <a:pt x="14967" y="16515"/>
                  </a:cubicBezTo>
                  <a:close/>
                  <a:moveTo>
                    <a:pt x="20884" y="27254"/>
                  </a:moveTo>
                  <a:cubicBezTo>
                    <a:pt x="21396" y="27052"/>
                    <a:pt x="21706" y="26695"/>
                    <a:pt x="22015" y="26373"/>
                  </a:cubicBezTo>
                  <a:cubicBezTo>
                    <a:pt x="22444" y="25921"/>
                    <a:pt x="22837" y="25432"/>
                    <a:pt x="22956" y="24790"/>
                  </a:cubicBezTo>
                  <a:cubicBezTo>
                    <a:pt x="23099" y="24016"/>
                    <a:pt x="23075" y="23266"/>
                    <a:pt x="22765" y="22515"/>
                  </a:cubicBezTo>
                  <a:cubicBezTo>
                    <a:pt x="22432" y="21730"/>
                    <a:pt x="21884" y="21134"/>
                    <a:pt x="21230" y="20622"/>
                  </a:cubicBezTo>
                  <a:cubicBezTo>
                    <a:pt x="21039" y="20480"/>
                    <a:pt x="20813" y="20372"/>
                    <a:pt x="20539" y="20372"/>
                  </a:cubicBezTo>
                  <a:cubicBezTo>
                    <a:pt x="20420" y="20372"/>
                    <a:pt x="20289" y="20420"/>
                    <a:pt x="20158" y="20468"/>
                  </a:cubicBezTo>
                  <a:cubicBezTo>
                    <a:pt x="20158" y="20587"/>
                    <a:pt x="20170" y="20670"/>
                    <a:pt x="20170" y="20765"/>
                  </a:cubicBezTo>
                  <a:cubicBezTo>
                    <a:pt x="20206" y="21122"/>
                    <a:pt x="20348" y="21372"/>
                    <a:pt x="20634" y="21599"/>
                  </a:cubicBezTo>
                  <a:cubicBezTo>
                    <a:pt x="21003" y="21873"/>
                    <a:pt x="21277" y="22254"/>
                    <a:pt x="21515" y="22670"/>
                  </a:cubicBezTo>
                  <a:cubicBezTo>
                    <a:pt x="22075" y="23635"/>
                    <a:pt x="21956" y="24540"/>
                    <a:pt x="21372" y="25432"/>
                  </a:cubicBezTo>
                  <a:cubicBezTo>
                    <a:pt x="21170" y="25742"/>
                    <a:pt x="20896" y="26016"/>
                    <a:pt x="20658" y="26314"/>
                  </a:cubicBezTo>
                  <a:cubicBezTo>
                    <a:pt x="20706" y="26599"/>
                    <a:pt x="20658" y="26921"/>
                    <a:pt x="20884" y="27254"/>
                  </a:cubicBezTo>
                  <a:close/>
                  <a:moveTo>
                    <a:pt x="20170" y="19777"/>
                  </a:moveTo>
                  <a:cubicBezTo>
                    <a:pt x="20337" y="19777"/>
                    <a:pt x="20515" y="19837"/>
                    <a:pt x="20634" y="19765"/>
                  </a:cubicBezTo>
                  <a:cubicBezTo>
                    <a:pt x="21051" y="19539"/>
                    <a:pt x="21468" y="19313"/>
                    <a:pt x="21813" y="19015"/>
                  </a:cubicBezTo>
                  <a:cubicBezTo>
                    <a:pt x="22194" y="18682"/>
                    <a:pt x="22504" y="18277"/>
                    <a:pt x="22908" y="17943"/>
                  </a:cubicBezTo>
                  <a:cubicBezTo>
                    <a:pt x="23146" y="17753"/>
                    <a:pt x="23123" y="17539"/>
                    <a:pt x="22825" y="17348"/>
                  </a:cubicBezTo>
                  <a:cubicBezTo>
                    <a:pt x="22587" y="17181"/>
                    <a:pt x="22325" y="17051"/>
                    <a:pt x="22075" y="16908"/>
                  </a:cubicBezTo>
                  <a:cubicBezTo>
                    <a:pt x="21908" y="16800"/>
                    <a:pt x="21742" y="16681"/>
                    <a:pt x="21575" y="16574"/>
                  </a:cubicBezTo>
                  <a:lnTo>
                    <a:pt x="19825" y="15455"/>
                  </a:lnTo>
                  <a:cubicBezTo>
                    <a:pt x="19801" y="15443"/>
                    <a:pt x="19741" y="15455"/>
                    <a:pt x="19634" y="15455"/>
                  </a:cubicBezTo>
                  <a:cubicBezTo>
                    <a:pt x="19765" y="16169"/>
                    <a:pt x="19848" y="16872"/>
                    <a:pt x="19932" y="17574"/>
                  </a:cubicBezTo>
                  <a:cubicBezTo>
                    <a:pt x="20051" y="18277"/>
                    <a:pt x="20098" y="18991"/>
                    <a:pt x="20170" y="19777"/>
                  </a:cubicBezTo>
                  <a:close/>
                  <a:moveTo>
                    <a:pt x="33922" y="4906"/>
                  </a:moveTo>
                  <a:cubicBezTo>
                    <a:pt x="34529" y="5501"/>
                    <a:pt x="35053" y="6073"/>
                    <a:pt x="35696" y="6537"/>
                  </a:cubicBezTo>
                  <a:cubicBezTo>
                    <a:pt x="35886" y="6680"/>
                    <a:pt x="36112" y="6799"/>
                    <a:pt x="36279" y="6978"/>
                  </a:cubicBezTo>
                  <a:cubicBezTo>
                    <a:pt x="36529" y="7264"/>
                    <a:pt x="36779" y="7276"/>
                    <a:pt x="37112" y="7168"/>
                  </a:cubicBezTo>
                  <a:cubicBezTo>
                    <a:pt x="37648" y="6990"/>
                    <a:pt x="38196" y="6918"/>
                    <a:pt x="38744" y="7025"/>
                  </a:cubicBezTo>
                  <a:cubicBezTo>
                    <a:pt x="38875" y="7049"/>
                    <a:pt x="39029" y="7025"/>
                    <a:pt x="39196" y="7025"/>
                  </a:cubicBezTo>
                  <a:cubicBezTo>
                    <a:pt x="39172" y="6954"/>
                    <a:pt x="39196" y="6895"/>
                    <a:pt x="39160" y="6859"/>
                  </a:cubicBezTo>
                  <a:cubicBezTo>
                    <a:pt x="38851" y="6323"/>
                    <a:pt x="38410" y="5906"/>
                    <a:pt x="37970" y="5501"/>
                  </a:cubicBezTo>
                  <a:cubicBezTo>
                    <a:pt x="37708" y="5275"/>
                    <a:pt x="37386" y="5132"/>
                    <a:pt x="37029" y="5037"/>
                  </a:cubicBezTo>
                  <a:cubicBezTo>
                    <a:pt x="36041" y="4835"/>
                    <a:pt x="35029" y="4835"/>
                    <a:pt x="33922" y="4906"/>
                  </a:cubicBezTo>
                  <a:close/>
                  <a:moveTo>
                    <a:pt x="17777" y="5025"/>
                  </a:moveTo>
                  <a:cubicBezTo>
                    <a:pt x="18134" y="5109"/>
                    <a:pt x="18479" y="5049"/>
                    <a:pt x="18836" y="4966"/>
                  </a:cubicBezTo>
                  <a:cubicBezTo>
                    <a:pt x="19753" y="4787"/>
                    <a:pt x="20646" y="4537"/>
                    <a:pt x="21539" y="4251"/>
                  </a:cubicBezTo>
                  <a:cubicBezTo>
                    <a:pt x="22123" y="4061"/>
                    <a:pt x="22706" y="3942"/>
                    <a:pt x="23301" y="3870"/>
                  </a:cubicBezTo>
                  <a:cubicBezTo>
                    <a:pt x="23920" y="3799"/>
                    <a:pt x="24551" y="3739"/>
                    <a:pt x="25206" y="3680"/>
                  </a:cubicBezTo>
                  <a:cubicBezTo>
                    <a:pt x="25111" y="3394"/>
                    <a:pt x="25051" y="3168"/>
                    <a:pt x="24968" y="2906"/>
                  </a:cubicBezTo>
                  <a:cubicBezTo>
                    <a:pt x="24754" y="2906"/>
                    <a:pt x="24551" y="2882"/>
                    <a:pt x="24349" y="2882"/>
                  </a:cubicBezTo>
                  <a:cubicBezTo>
                    <a:pt x="23289" y="2930"/>
                    <a:pt x="22301" y="3239"/>
                    <a:pt x="21265" y="3454"/>
                  </a:cubicBezTo>
                  <a:cubicBezTo>
                    <a:pt x="20849" y="3537"/>
                    <a:pt x="20456" y="3680"/>
                    <a:pt x="20051" y="3811"/>
                  </a:cubicBezTo>
                  <a:cubicBezTo>
                    <a:pt x="19360" y="4037"/>
                    <a:pt x="18694" y="4251"/>
                    <a:pt x="18027" y="4478"/>
                  </a:cubicBezTo>
                  <a:cubicBezTo>
                    <a:pt x="17753" y="4573"/>
                    <a:pt x="17705" y="4763"/>
                    <a:pt x="17777" y="5025"/>
                  </a:cubicBezTo>
                  <a:close/>
                  <a:moveTo>
                    <a:pt x="25278" y="4430"/>
                  </a:moveTo>
                  <a:cubicBezTo>
                    <a:pt x="25182" y="4418"/>
                    <a:pt x="25123" y="4394"/>
                    <a:pt x="25063" y="4406"/>
                  </a:cubicBezTo>
                  <a:cubicBezTo>
                    <a:pt x="24504" y="4489"/>
                    <a:pt x="23920" y="4585"/>
                    <a:pt x="23373" y="4704"/>
                  </a:cubicBezTo>
                  <a:cubicBezTo>
                    <a:pt x="22623" y="4847"/>
                    <a:pt x="21884" y="5001"/>
                    <a:pt x="21158" y="5168"/>
                  </a:cubicBezTo>
                  <a:cubicBezTo>
                    <a:pt x="20599" y="5275"/>
                    <a:pt x="20027" y="5359"/>
                    <a:pt x="19456" y="5478"/>
                  </a:cubicBezTo>
                  <a:cubicBezTo>
                    <a:pt x="18979" y="5561"/>
                    <a:pt x="18491" y="5621"/>
                    <a:pt x="18039" y="5823"/>
                  </a:cubicBezTo>
                  <a:cubicBezTo>
                    <a:pt x="18039" y="5906"/>
                    <a:pt x="18039" y="5966"/>
                    <a:pt x="18062" y="6025"/>
                  </a:cubicBezTo>
                  <a:cubicBezTo>
                    <a:pt x="18074" y="6121"/>
                    <a:pt x="18086" y="6204"/>
                    <a:pt x="18122" y="6287"/>
                  </a:cubicBezTo>
                  <a:cubicBezTo>
                    <a:pt x="18182" y="6502"/>
                    <a:pt x="18277" y="6609"/>
                    <a:pt x="18491" y="6585"/>
                  </a:cubicBezTo>
                  <a:cubicBezTo>
                    <a:pt x="18682" y="6573"/>
                    <a:pt x="18896" y="6525"/>
                    <a:pt x="19086" y="6490"/>
                  </a:cubicBezTo>
                  <a:cubicBezTo>
                    <a:pt x="19682" y="6335"/>
                    <a:pt x="20277" y="6133"/>
                    <a:pt x="20884" y="6037"/>
                  </a:cubicBezTo>
                  <a:cubicBezTo>
                    <a:pt x="21551" y="5930"/>
                    <a:pt x="22182" y="5728"/>
                    <a:pt x="22825" y="5561"/>
                  </a:cubicBezTo>
                  <a:cubicBezTo>
                    <a:pt x="23146" y="5490"/>
                    <a:pt x="23456" y="5371"/>
                    <a:pt x="23789" y="5311"/>
                  </a:cubicBezTo>
                  <a:cubicBezTo>
                    <a:pt x="24206" y="5240"/>
                    <a:pt x="24623" y="5204"/>
                    <a:pt x="25051" y="5144"/>
                  </a:cubicBezTo>
                  <a:cubicBezTo>
                    <a:pt x="25206" y="5132"/>
                    <a:pt x="25349" y="5073"/>
                    <a:pt x="25516" y="5037"/>
                  </a:cubicBezTo>
                  <a:cubicBezTo>
                    <a:pt x="25397" y="4811"/>
                    <a:pt x="25337" y="4632"/>
                    <a:pt x="25278" y="4430"/>
                  </a:cubicBezTo>
                  <a:close/>
                  <a:moveTo>
                    <a:pt x="39756" y="23147"/>
                  </a:moveTo>
                  <a:cubicBezTo>
                    <a:pt x="39768" y="23099"/>
                    <a:pt x="39815" y="23063"/>
                    <a:pt x="39815" y="23027"/>
                  </a:cubicBezTo>
                  <a:cubicBezTo>
                    <a:pt x="39970" y="22158"/>
                    <a:pt x="40006" y="21301"/>
                    <a:pt x="39946" y="20432"/>
                  </a:cubicBezTo>
                  <a:cubicBezTo>
                    <a:pt x="39922" y="20015"/>
                    <a:pt x="39994" y="19598"/>
                    <a:pt x="39875" y="19182"/>
                  </a:cubicBezTo>
                  <a:cubicBezTo>
                    <a:pt x="40030" y="18575"/>
                    <a:pt x="39851" y="17943"/>
                    <a:pt x="39970" y="17324"/>
                  </a:cubicBezTo>
                  <a:cubicBezTo>
                    <a:pt x="40065" y="16800"/>
                    <a:pt x="39875" y="16539"/>
                    <a:pt x="39375" y="16336"/>
                  </a:cubicBezTo>
                  <a:cubicBezTo>
                    <a:pt x="39041" y="16205"/>
                    <a:pt x="38696" y="16098"/>
                    <a:pt x="38327" y="15967"/>
                  </a:cubicBezTo>
                  <a:cubicBezTo>
                    <a:pt x="38255" y="16241"/>
                    <a:pt x="38279" y="16455"/>
                    <a:pt x="38386" y="16658"/>
                  </a:cubicBezTo>
                  <a:cubicBezTo>
                    <a:pt x="38684" y="16753"/>
                    <a:pt x="38958" y="16860"/>
                    <a:pt x="39220" y="16955"/>
                  </a:cubicBezTo>
                  <a:cubicBezTo>
                    <a:pt x="39458" y="17027"/>
                    <a:pt x="39589" y="17193"/>
                    <a:pt x="39613" y="17443"/>
                  </a:cubicBezTo>
                  <a:cubicBezTo>
                    <a:pt x="39625" y="17908"/>
                    <a:pt x="39672" y="18384"/>
                    <a:pt x="39672" y="18836"/>
                  </a:cubicBezTo>
                  <a:cubicBezTo>
                    <a:pt x="39649" y="19432"/>
                    <a:pt x="39708" y="20051"/>
                    <a:pt x="39613" y="20646"/>
                  </a:cubicBezTo>
                  <a:cubicBezTo>
                    <a:pt x="39577" y="20837"/>
                    <a:pt x="39577" y="21039"/>
                    <a:pt x="39577" y="21242"/>
                  </a:cubicBezTo>
                  <a:cubicBezTo>
                    <a:pt x="39565" y="21789"/>
                    <a:pt x="39529" y="22313"/>
                    <a:pt x="38994" y="22635"/>
                  </a:cubicBezTo>
                  <a:cubicBezTo>
                    <a:pt x="38875" y="22706"/>
                    <a:pt x="38910" y="22992"/>
                    <a:pt x="39053" y="23027"/>
                  </a:cubicBezTo>
                  <a:cubicBezTo>
                    <a:pt x="39279" y="23099"/>
                    <a:pt x="39494" y="23266"/>
                    <a:pt x="39756" y="23147"/>
                  </a:cubicBezTo>
                  <a:close/>
                  <a:moveTo>
                    <a:pt x="15657" y="6263"/>
                  </a:moveTo>
                  <a:cubicBezTo>
                    <a:pt x="14824" y="6490"/>
                    <a:pt x="14038" y="6716"/>
                    <a:pt x="13157" y="6954"/>
                  </a:cubicBezTo>
                  <a:cubicBezTo>
                    <a:pt x="13383" y="7085"/>
                    <a:pt x="13514" y="7216"/>
                    <a:pt x="13669" y="7264"/>
                  </a:cubicBezTo>
                  <a:cubicBezTo>
                    <a:pt x="14086" y="7371"/>
                    <a:pt x="14455" y="7526"/>
                    <a:pt x="14788" y="7728"/>
                  </a:cubicBezTo>
                  <a:cubicBezTo>
                    <a:pt x="15181" y="7585"/>
                    <a:pt x="15538" y="7466"/>
                    <a:pt x="15896" y="7371"/>
                  </a:cubicBezTo>
                  <a:cubicBezTo>
                    <a:pt x="15991" y="6954"/>
                    <a:pt x="15824" y="6633"/>
                    <a:pt x="15657" y="6263"/>
                  </a:cubicBezTo>
                  <a:close/>
                  <a:moveTo>
                    <a:pt x="38434" y="17277"/>
                  </a:moveTo>
                  <a:cubicBezTo>
                    <a:pt x="38386" y="17408"/>
                    <a:pt x="38375" y="17455"/>
                    <a:pt x="38375" y="17491"/>
                  </a:cubicBezTo>
                  <a:cubicBezTo>
                    <a:pt x="38517" y="18896"/>
                    <a:pt x="38672" y="20325"/>
                    <a:pt x="38815" y="21742"/>
                  </a:cubicBezTo>
                  <a:cubicBezTo>
                    <a:pt x="38815" y="21753"/>
                    <a:pt x="38839" y="21789"/>
                    <a:pt x="38851" y="21801"/>
                  </a:cubicBezTo>
                  <a:cubicBezTo>
                    <a:pt x="38863" y="21813"/>
                    <a:pt x="38898" y="21801"/>
                    <a:pt x="38958" y="21789"/>
                  </a:cubicBezTo>
                  <a:cubicBezTo>
                    <a:pt x="38970" y="21730"/>
                    <a:pt x="39017" y="21634"/>
                    <a:pt x="39017" y="21563"/>
                  </a:cubicBezTo>
                  <a:cubicBezTo>
                    <a:pt x="39029" y="21420"/>
                    <a:pt x="39041" y="21253"/>
                    <a:pt x="39041" y="21099"/>
                  </a:cubicBezTo>
                  <a:cubicBezTo>
                    <a:pt x="39041" y="20563"/>
                    <a:pt x="38970" y="20027"/>
                    <a:pt x="39137" y="19491"/>
                  </a:cubicBezTo>
                  <a:cubicBezTo>
                    <a:pt x="39148" y="19432"/>
                    <a:pt x="39148" y="19360"/>
                    <a:pt x="39137" y="19301"/>
                  </a:cubicBezTo>
                  <a:cubicBezTo>
                    <a:pt x="39017" y="18717"/>
                    <a:pt x="39041" y="18158"/>
                    <a:pt x="39160" y="17551"/>
                  </a:cubicBezTo>
                  <a:cubicBezTo>
                    <a:pt x="38922" y="17455"/>
                    <a:pt x="38696" y="17372"/>
                    <a:pt x="38434" y="17277"/>
                  </a:cubicBezTo>
                  <a:close/>
                  <a:moveTo>
                    <a:pt x="18122" y="9157"/>
                  </a:moveTo>
                  <a:cubicBezTo>
                    <a:pt x="17967" y="8692"/>
                    <a:pt x="17527" y="8585"/>
                    <a:pt x="17253" y="8288"/>
                  </a:cubicBezTo>
                  <a:cubicBezTo>
                    <a:pt x="17146" y="8180"/>
                    <a:pt x="17015" y="8216"/>
                    <a:pt x="16884" y="8216"/>
                  </a:cubicBezTo>
                  <a:cubicBezTo>
                    <a:pt x="16812" y="8216"/>
                    <a:pt x="16729" y="8145"/>
                    <a:pt x="16646" y="8109"/>
                  </a:cubicBezTo>
                  <a:cubicBezTo>
                    <a:pt x="16467" y="8038"/>
                    <a:pt x="16277" y="7966"/>
                    <a:pt x="16098" y="7907"/>
                  </a:cubicBezTo>
                  <a:cubicBezTo>
                    <a:pt x="15931" y="7859"/>
                    <a:pt x="15800" y="7907"/>
                    <a:pt x="15657" y="8002"/>
                  </a:cubicBezTo>
                  <a:cubicBezTo>
                    <a:pt x="15479" y="8157"/>
                    <a:pt x="15503" y="8419"/>
                    <a:pt x="15741" y="8466"/>
                  </a:cubicBezTo>
                  <a:cubicBezTo>
                    <a:pt x="16241" y="8573"/>
                    <a:pt x="16610" y="8883"/>
                    <a:pt x="17003" y="9181"/>
                  </a:cubicBezTo>
                  <a:cubicBezTo>
                    <a:pt x="17193" y="9335"/>
                    <a:pt x="17384" y="9466"/>
                    <a:pt x="17562" y="9585"/>
                  </a:cubicBezTo>
                  <a:cubicBezTo>
                    <a:pt x="17824" y="9526"/>
                    <a:pt x="18015" y="9407"/>
                    <a:pt x="18122" y="9157"/>
                  </a:cubicBezTo>
                  <a:close/>
                  <a:moveTo>
                    <a:pt x="20360" y="22051"/>
                  </a:moveTo>
                  <a:cubicBezTo>
                    <a:pt x="20325" y="22194"/>
                    <a:pt x="20301" y="22230"/>
                    <a:pt x="20301" y="22265"/>
                  </a:cubicBezTo>
                  <a:cubicBezTo>
                    <a:pt x="20360" y="22968"/>
                    <a:pt x="20503" y="23658"/>
                    <a:pt x="20468" y="24373"/>
                  </a:cubicBezTo>
                  <a:cubicBezTo>
                    <a:pt x="20456" y="24575"/>
                    <a:pt x="20515" y="24778"/>
                    <a:pt x="20575" y="24956"/>
                  </a:cubicBezTo>
                  <a:cubicBezTo>
                    <a:pt x="20599" y="25051"/>
                    <a:pt x="20599" y="25182"/>
                    <a:pt x="20777" y="25206"/>
                  </a:cubicBezTo>
                  <a:cubicBezTo>
                    <a:pt x="21349" y="24718"/>
                    <a:pt x="21194" y="24004"/>
                    <a:pt x="21253" y="23361"/>
                  </a:cubicBezTo>
                  <a:cubicBezTo>
                    <a:pt x="21051" y="22908"/>
                    <a:pt x="20932" y="22373"/>
                    <a:pt x="20360" y="22051"/>
                  </a:cubicBezTo>
                  <a:close/>
                  <a:moveTo>
                    <a:pt x="35755" y="4251"/>
                  </a:moveTo>
                  <a:cubicBezTo>
                    <a:pt x="35303" y="3930"/>
                    <a:pt x="35303" y="3930"/>
                    <a:pt x="35065" y="3870"/>
                  </a:cubicBezTo>
                  <a:cubicBezTo>
                    <a:pt x="34743" y="3799"/>
                    <a:pt x="34434" y="3704"/>
                    <a:pt x="34100" y="3620"/>
                  </a:cubicBezTo>
                  <a:cubicBezTo>
                    <a:pt x="33898" y="3561"/>
                    <a:pt x="33672" y="3501"/>
                    <a:pt x="33445" y="3466"/>
                  </a:cubicBezTo>
                  <a:cubicBezTo>
                    <a:pt x="33160" y="3418"/>
                    <a:pt x="32886" y="3418"/>
                    <a:pt x="32588" y="3537"/>
                  </a:cubicBezTo>
                  <a:cubicBezTo>
                    <a:pt x="32683" y="3823"/>
                    <a:pt x="32945" y="3894"/>
                    <a:pt x="33088" y="4097"/>
                  </a:cubicBezTo>
                  <a:cubicBezTo>
                    <a:pt x="33243" y="4299"/>
                    <a:pt x="33445" y="4347"/>
                    <a:pt x="33672" y="4335"/>
                  </a:cubicBezTo>
                  <a:cubicBezTo>
                    <a:pt x="33814" y="4335"/>
                    <a:pt x="33981" y="4311"/>
                    <a:pt x="34136" y="4311"/>
                  </a:cubicBezTo>
                  <a:cubicBezTo>
                    <a:pt x="34672" y="4311"/>
                    <a:pt x="35184" y="4287"/>
                    <a:pt x="35755" y="4251"/>
                  </a:cubicBezTo>
                  <a:close/>
                  <a:moveTo>
                    <a:pt x="28242" y="5228"/>
                  </a:moveTo>
                  <a:cubicBezTo>
                    <a:pt x="28123" y="5740"/>
                    <a:pt x="28219" y="6121"/>
                    <a:pt x="28338" y="6454"/>
                  </a:cubicBezTo>
                  <a:cubicBezTo>
                    <a:pt x="28564" y="6633"/>
                    <a:pt x="28754" y="6799"/>
                    <a:pt x="28957" y="6954"/>
                  </a:cubicBezTo>
                  <a:cubicBezTo>
                    <a:pt x="29195" y="7133"/>
                    <a:pt x="29409" y="7097"/>
                    <a:pt x="29707" y="6859"/>
                  </a:cubicBezTo>
                  <a:cubicBezTo>
                    <a:pt x="29409" y="6180"/>
                    <a:pt x="28814" y="5775"/>
                    <a:pt x="28242" y="5228"/>
                  </a:cubicBezTo>
                  <a:close/>
                </a:path>
              </a:pathLst>
            </a:cu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8" name="Google Shape;188;p2"/>
            <p:cNvSpPr/>
            <p:nvPr/>
          </p:nvSpPr>
          <p:spPr>
            <a:xfrm>
              <a:off x="2084505" y="3524574"/>
              <a:ext cx="54858" cy="66010"/>
            </a:xfrm>
            <a:custGeom>
              <a:avLst/>
              <a:gdLst/>
              <a:ahLst/>
              <a:cxnLst/>
              <a:rect l="l" t="t" r="r" b="b"/>
              <a:pathLst>
                <a:path w="1584" h="1906" extrusionOk="0">
                  <a:moveTo>
                    <a:pt x="119" y="1"/>
                  </a:moveTo>
                  <a:cubicBezTo>
                    <a:pt x="715" y="536"/>
                    <a:pt x="1286" y="953"/>
                    <a:pt x="1584" y="1632"/>
                  </a:cubicBezTo>
                  <a:cubicBezTo>
                    <a:pt x="1286" y="1870"/>
                    <a:pt x="1072" y="1906"/>
                    <a:pt x="834" y="1727"/>
                  </a:cubicBezTo>
                  <a:cubicBezTo>
                    <a:pt x="631" y="1572"/>
                    <a:pt x="441" y="1406"/>
                    <a:pt x="215" y="1227"/>
                  </a:cubicBezTo>
                  <a:cubicBezTo>
                    <a:pt x="96" y="894"/>
                    <a:pt x="0" y="513"/>
                    <a:pt x="119" y="1"/>
                  </a:cubicBezTo>
                  <a:close/>
                </a:path>
              </a:pathLst>
            </a:custGeom>
            <a:solidFill>
              <a:srgbClr val="D6685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89" name="Google Shape;189;p2"/>
          <p:cNvGrpSpPr/>
          <p:nvPr/>
        </p:nvGrpSpPr>
        <p:grpSpPr>
          <a:xfrm>
            <a:off x="9159395" y="4625898"/>
            <a:ext cx="1547444" cy="956875"/>
            <a:chOff x="2442379" y="3878368"/>
            <a:chExt cx="1512505" cy="949658"/>
          </a:xfrm>
        </p:grpSpPr>
        <p:sp>
          <p:nvSpPr>
            <p:cNvPr id="190" name="Google Shape;190;p2"/>
            <p:cNvSpPr/>
            <p:nvPr/>
          </p:nvSpPr>
          <p:spPr>
            <a:xfrm>
              <a:off x="2468354" y="4205368"/>
              <a:ext cx="1462634" cy="593393"/>
            </a:xfrm>
            <a:custGeom>
              <a:avLst/>
              <a:gdLst/>
              <a:ahLst/>
              <a:cxnLst/>
              <a:rect l="l" t="t" r="r" b="b"/>
              <a:pathLst>
                <a:path w="42233" h="17134" extrusionOk="0">
                  <a:moveTo>
                    <a:pt x="1" y="11728"/>
                  </a:moveTo>
                  <a:cubicBezTo>
                    <a:pt x="60" y="11502"/>
                    <a:pt x="179" y="11335"/>
                    <a:pt x="334" y="11204"/>
                  </a:cubicBezTo>
                  <a:cubicBezTo>
                    <a:pt x="620" y="10966"/>
                    <a:pt x="929" y="10764"/>
                    <a:pt x="1144" y="10442"/>
                  </a:cubicBezTo>
                  <a:cubicBezTo>
                    <a:pt x="1179" y="10383"/>
                    <a:pt x="1275" y="10323"/>
                    <a:pt x="1346" y="10311"/>
                  </a:cubicBezTo>
                  <a:cubicBezTo>
                    <a:pt x="1656" y="10276"/>
                    <a:pt x="1870" y="10061"/>
                    <a:pt x="2120" y="9906"/>
                  </a:cubicBezTo>
                  <a:cubicBezTo>
                    <a:pt x="2311" y="9787"/>
                    <a:pt x="2525" y="9704"/>
                    <a:pt x="2715" y="9585"/>
                  </a:cubicBezTo>
                  <a:cubicBezTo>
                    <a:pt x="3525" y="9085"/>
                    <a:pt x="4394" y="8763"/>
                    <a:pt x="5251" y="8394"/>
                  </a:cubicBezTo>
                  <a:cubicBezTo>
                    <a:pt x="5763" y="8347"/>
                    <a:pt x="6216" y="8037"/>
                    <a:pt x="6716" y="7918"/>
                  </a:cubicBezTo>
                  <a:cubicBezTo>
                    <a:pt x="7180" y="7811"/>
                    <a:pt x="7609" y="7573"/>
                    <a:pt x="8061" y="7406"/>
                  </a:cubicBezTo>
                  <a:cubicBezTo>
                    <a:pt x="8597" y="7216"/>
                    <a:pt x="9180" y="7085"/>
                    <a:pt x="9657" y="6585"/>
                  </a:cubicBezTo>
                  <a:cubicBezTo>
                    <a:pt x="9764" y="6966"/>
                    <a:pt x="9835" y="7228"/>
                    <a:pt x="9907" y="7501"/>
                  </a:cubicBezTo>
                  <a:cubicBezTo>
                    <a:pt x="10014" y="7870"/>
                    <a:pt x="10157" y="8192"/>
                    <a:pt x="10419" y="8490"/>
                  </a:cubicBezTo>
                  <a:cubicBezTo>
                    <a:pt x="10573" y="8680"/>
                    <a:pt x="10752" y="8775"/>
                    <a:pt x="11014" y="8811"/>
                  </a:cubicBezTo>
                  <a:cubicBezTo>
                    <a:pt x="11633" y="8882"/>
                    <a:pt x="12228" y="9061"/>
                    <a:pt x="12836" y="9180"/>
                  </a:cubicBezTo>
                  <a:cubicBezTo>
                    <a:pt x="13324" y="9287"/>
                    <a:pt x="13788" y="9478"/>
                    <a:pt x="14312" y="9359"/>
                  </a:cubicBezTo>
                  <a:cubicBezTo>
                    <a:pt x="14503" y="9311"/>
                    <a:pt x="14717" y="9430"/>
                    <a:pt x="14919" y="9430"/>
                  </a:cubicBezTo>
                  <a:cubicBezTo>
                    <a:pt x="15610" y="9430"/>
                    <a:pt x="16288" y="9454"/>
                    <a:pt x="16979" y="9347"/>
                  </a:cubicBezTo>
                  <a:cubicBezTo>
                    <a:pt x="17372" y="9287"/>
                    <a:pt x="17812" y="9287"/>
                    <a:pt x="18205" y="9287"/>
                  </a:cubicBezTo>
                  <a:cubicBezTo>
                    <a:pt x="18848" y="9287"/>
                    <a:pt x="19432" y="9061"/>
                    <a:pt x="20039" y="8930"/>
                  </a:cubicBezTo>
                  <a:cubicBezTo>
                    <a:pt x="20729" y="8775"/>
                    <a:pt x="21384" y="8454"/>
                    <a:pt x="22099" y="8418"/>
                  </a:cubicBezTo>
                  <a:cubicBezTo>
                    <a:pt x="22813" y="8144"/>
                    <a:pt x="23611" y="8109"/>
                    <a:pt x="24301" y="7751"/>
                  </a:cubicBezTo>
                  <a:cubicBezTo>
                    <a:pt x="24659" y="7561"/>
                    <a:pt x="25040" y="7430"/>
                    <a:pt x="25397" y="7204"/>
                  </a:cubicBezTo>
                  <a:cubicBezTo>
                    <a:pt x="25825" y="6918"/>
                    <a:pt x="26337" y="6751"/>
                    <a:pt x="26802" y="6537"/>
                  </a:cubicBezTo>
                  <a:cubicBezTo>
                    <a:pt x="27076" y="6394"/>
                    <a:pt x="27361" y="6275"/>
                    <a:pt x="27635" y="6120"/>
                  </a:cubicBezTo>
                  <a:cubicBezTo>
                    <a:pt x="28445" y="5620"/>
                    <a:pt x="29266" y="5132"/>
                    <a:pt x="30088" y="4632"/>
                  </a:cubicBezTo>
                  <a:cubicBezTo>
                    <a:pt x="30731" y="4227"/>
                    <a:pt x="31278" y="3715"/>
                    <a:pt x="31743" y="3144"/>
                  </a:cubicBezTo>
                  <a:cubicBezTo>
                    <a:pt x="31862" y="2989"/>
                    <a:pt x="31921" y="2763"/>
                    <a:pt x="31981" y="2572"/>
                  </a:cubicBezTo>
                  <a:cubicBezTo>
                    <a:pt x="32005" y="2489"/>
                    <a:pt x="31993" y="2322"/>
                    <a:pt x="31933" y="2275"/>
                  </a:cubicBezTo>
                  <a:cubicBezTo>
                    <a:pt x="31648" y="2048"/>
                    <a:pt x="31743" y="1691"/>
                    <a:pt x="31576" y="1441"/>
                  </a:cubicBezTo>
                  <a:cubicBezTo>
                    <a:pt x="31457" y="1262"/>
                    <a:pt x="31469" y="1060"/>
                    <a:pt x="31505" y="846"/>
                  </a:cubicBezTo>
                  <a:cubicBezTo>
                    <a:pt x="31778" y="762"/>
                    <a:pt x="32017" y="655"/>
                    <a:pt x="32290" y="584"/>
                  </a:cubicBezTo>
                  <a:cubicBezTo>
                    <a:pt x="32612" y="489"/>
                    <a:pt x="32945" y="429"/>
                    <a:pt x="33267" y="381"/>
                  </a:cubicBezTo>
                  <a:cubicBezTo>
                    <a:pt x="33600" y="322"/>
                    <a:pt x="33922" y="286"/>
                    <a:pt x="34255" y="239"/>
                  </a:cubicBezTo>
                  <a:cubicBezTo>
                    <a:pt x="34957" y="167"/>
                    <a:pt x="35648" y="72"/>
                    <a:pt x="36362" y="48"/>
                  </a:cubicBezTo>
                  <a:cubicBezTo>
                    <a:pt x="37101" y="0"/>
                    <a:pt x="37827" y="0"/>
                    <a:pt x="38553" y="12"/>
                  </a:cubicBezTo>
                  <a:cubicBezTo>
                    <a:pt x="39125" y="24"/>
                    <a:pt x="39684" y="48"/>
                    <a:pt x="40220" y="167"/>
                  </a:cubicBezTo>
                  <a:cubicBezTo>
                    <a:pt x="40637" y="250"/>
                    <a:pt x="41053" y="441"/>
                    <a:pt x="41434" y="667"/>
                  </a:cubicBezTo>
                  <a:cubicBezTo>
                    <a:pt x="41935" y="977"/>
                    <a:pt x="42137" y="1513"/>
                    <a:pt x="42220" y="2096"/>
                  </a:cubicBezTo>
                  <a:cubicBezTo>
                    <a:pt x="42232" y="2227"/>
                    <a:pt x="42196" y="2394"/>
                    <a:pt x="42161" y="2525"/>
                  </a:cubicBezTo>
                  <a:cubicBezTo>
                    <a:pt x="41970" y="3120"/>
                    <a:pt x="41756" y="3703"/>
                    <a:pt x="41542" y="4299"/>
                  </a:cubicBezTo>
                  <a:cubicBezTo>
                    <a:pt x="41530" y="4346"/>
                    <a:pt x="41530" y="4394"/>
                    <a:pt x="41506" y="4418"/>
                  </a:cubicBezTo>
                  <a:cubicBezTo>
                    <a:pt x="41089" y="5049"/>
                    <a:pt x="40863" y="5775"/>
                    <a:pt x="40315" y="6311"/>
                  </a:cubicBezTo>
                  <a:cubicBezTo>
                    <a:pt x="40196" y="6430"/>
                    <a:pt x="40089" y="6561"/>
                    <a:pt x="39994" y="6692"/>
                  </a:cubicBezTo>
                  <a:cubicBezTo>
                    <a:pt x="39506" y="7406"/>
                    <a:pt x="38922" y="8061"/>
                    <a:pt x="38291" y="8656"/>
                  </a:cubicBezTo>
                  <a:cubicBezTo>
                    <a:pt x="37994" y="8930"/>
                    <a:pt x="37708" y="9192"/>
                    <a:pt x="37434" y="9478"/>
                  </a:cubicBezTo>
                  <a:cubicBezTo>
                    <a:pt x="36827" y="10109"/>
                    <a:pt x="36100" y="10597"/>
                    <a:pt x="35398" y="11121"/>
                  </a:cubicBezTo>
                  <a:cubicBezTo>
                    <a:pt x="35196" y="11276"/>
                    <a:pt x="34957" y="11419"/>
                    <a:pt x="34743" y="11597"/>
                  </a:cubicBezTo>
                  <a:cubicBezTo>
                    <a:pt x="34493" y="11811"/>
                    <a:pt x="34195" y="11966"/>
                    <a:pt x="33862" y="12050"/>
                  </a:cubicBezTo>
                  <a:cubicBezTo>
                    <a:pt x="33803" y="12073"/>
                    <a:pt x="33743" y="12085"/>
                    <a:pt x="33683" y="12109"/>
                  </a:cubicBezTo>
                  <a:cubicBezTo>
                    <a:pt x="33088" y="12526"/>
                    <a:pt x="32421" y="12812"/>
                    <a:pt x="31767" y="13121"/>
                  </a:cubicBezTo>
                  <a:cubicBezTo>
                    <a:pt x="31683" y="13169"/>
                    <a:pt x="31588" y="13228"/>
                    <a:pt x="31505" y="13288"/>
                  </a:cubicBezTo>
                  <a:cubicBezTo>
                    <a:pt x="31124" y="13526"/>
                    <a:pt x="30790" y="13824"/>
                    <a:pt x="30385" y="13978"/>
                  </a:cubicBezTo>
                  <a:cubicBezTo>
                    <a:pt x="29969" y="14121"/>
                    <a:pt x="29623" y="14407"/>
                    <a:pt x="29207" y="14526"/>
                  </a:cubicBezTo>
                  <a:cubicBezTo>
                    <a:pt x="29195" y="14526"/>
                    <a:pt x="29171" y="14538"/>
                    <a:pt x="29147" y="14550"/>
                  </a:cubicBezTo>
                  <a:cubicBezTo>
                    <a:pt x="28778" y="14907"/>
                    <a:pt x="28290" y="15014"/>
                    <a:pt x="27826" y="15228"/>
                  </a:cubicBezTo>
                  <a:cubicBezTo>
                    <a:pt x="27683" y="15288"/>
                    <a:pt x="27528" y="15383"/>
                    <a:pt x="27397" y="15467"/>
                  </a:cubicBezTo>
                  <a:cubicBezTo>
                    <a:pt x="27242" y="15538"/>
                    <a:pt x="27099" y="15609"/>
                    <a:pt x="26945" y="15669"/>
                  </a:cubicBezTo>
                  <a:cubicBezTo>
                    <a:pt x="26873" y="15705"/>
                    <a:pt x="26790" y="15717"/>
                    <a:pt x="26706" y="15740"/>
                  </a:cubicBezTo>
                  <a:cubicBezTo>
                    <a:pt x="26004" y="16133"/>
                    <a:pt x="25242" y="16312"/>
                    <a:pt x="24504" y="16574"/>
                  </a:cubicBezTo>
                  <a:cubicBezTo>
                    <a:pt x="24325" y="16633"/>
                    <a:pt x="24147" y="16717"/>
                    <a:pt x="23968" y="16729"/>
                  </a:cubicBezTo>
                  <a:cubicBezTo>
                    <a:pt x="23123" y="16812"/>
                    <a:pt x="22301" y="17038"/>
                    <a:pt x="21456" y="17074"/>
                  </a:cubicBezTo>
                  <a:lnTo>
                    <a:pt x="21087" y="17074"/>
                  </a:lnTo>
                  <a:lnTo>
                    <a:pt x="18658" y="17074"/>
                  </a:lnTo>
                  <a:cubicBezTo>
                    <a:pt x="18586" y="17074"/>
                    <a:pt x="18491" y="17110"/>
                    <a:pt x="18420" y="17110"/>
                  </a:cubicBezTo>
                  <a:cubicBezTo>
                    <a:pt x="18289" y="17133"/>
                    <a:pt x="18134" y="17133"/>
                    <a:pt x="17991" y="17110"/>
                  </a:cubicBezTo>
                  <a:cubicBezTo>
                    <a:pt x="17801" y="17098"/>
                    <a:pt x="17622" y="17050"/>
                    <a:pt x="17443" y="17050"/>
                  </a:cubicBezTo>
                  <a:cubicBezTo>
                    <a:pt x="16705" y="17026"/>
                    <a:pt x="15991" y="16931"/>
                    <a:pt x="15276" y="16800"/>
                  </a:cubicBezTo>
                  <a:cubicBezTo>
                    <a:pt x="14776" y="16693"/>
                    <a:pt x="14264" y="16562"/>
                    <a:pt x="13788" y="16371"/>
                  </a:cubicBezTo>
                  <a:cubicBezTo>
                    <a:pt x="13098" y="16086"/>
                    <a:pt x="12383" y="15860"/>
                    <a:pt x="11645" y="15717"/>
                  </a:cubicBezTo>
                  <a:cubicBezTo>
                    <a:pt x="10657" y="15502"/>
                    <a:pt x="9704" y="15169"/>
                    <a:pt x="8692" y="15002"/>
                  </a:cubicBezTo>
                  <a:cubicBezTo>
                    <a:pt x="8526" y="14967"/>
                    <a:pt x="8359" y="14943"/>
                    <a:pt x="8192" y="14931"/>
                  </a:cubicBezTo>
                  <a:cubicBezTo>
                    <a:pt x="7775" y="14883"/>
                    <a:pt x="7383" y="14824"/>
                    <a:pt x="6978" y="14752"/>
                  </a:cubicBezTo>
                  <a:cubicBezTo>
                    <a:pt x="6442" y="14657"/>
                    <a:pt x="5930" y="14490"/>
                    <a:pt x="5394" y="14407"/>
                  </a:cubicBezTo>
                  <a:cubicBezTo>
                    <a:pt x="4835" y="14312"/>
                    <a:pt x="4263" y="14169"/>
                    <a:pt x="3715" y="14014"/>
                  </a:cubicBezTo>
                  <a:cubicBezTo>
                    <a:pt x="3477" y="13955"/>
                    <a:pt x="3251" y="13824"/>
                    <a:pt x="3037" y="13716"/>
                  </a:cubicBezTo>
                  <a:cubicBezTo>
                    <a:pt x="2501" y="13443"/>
                    <a:pt x="1965" y="13169"/>
                    <a:pt x="1441" y="12871"/>
                  </a:cubicBezTo>
                  <a:cubicBezTo>
                    <a:pt x="1108" y="12692"/>
                    <a:pt x="810" y="12466"/>
                    <a:pt x="513" y="12252"/>
                  </a:cubicBezTo>
                  <a:cubicBezTo>
                    <a:pt x="298" y="12133"/>
                    <a:pt x="120" y="11954"/>
                    <a:pt x="1" y="11728"/>
                  </a:cubicBezTo>
                  <a:close/>
                </a:path>
              </a:pathLst>
            </a:custGeom>
            <a:solidFill>
              <a:srgbClr val="F7D3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1" name="Google Shape;191;p2"/>
            <p:cNvSpPr/>
            <p:nvPr/>
          </p:nvSpPr>
          <p:spPr>
            <a:xfrm>
              <a:off x="2792064" y="3953001"/>
              <a:ext cx="688633" cy="399590"/>
            </a:xfrm>
            <a:custGeom>
              <a:avLst/>
              <a:gdLst/>
              <a:ahLst/>
              <a:cxnLst/>
              <a:rect l="l" t="t" r="r" b="b"/>
              <a:pathLst>
                <a:path w="19884" h="11538" extrusionOk="0">
                  <a:moveTo>
                    <a:pt x="36" y="5740"/>
                  </a:moveTo>
                  <a:cubicBezTo>
                    <a:pt x="214" y="5787"/>
                    <a:pt x="369" y="5799"/>
                    <a:pt x="488" y="5871"/>
                  </a:cubicBezTo>
                  <a:cubicBezTo>
                    <a:pt x="988" y="6180"/>
                    <a:pt x="1548" y="6335"/>
                    <a:pt x="2143" y="6359"/>
                  </a:cubicBezTo>
                  <a:cubicBezTo>
                    <a:pt x="2203" y="6359"/>
                    <a:pt x="2274" y="6394"/>
                    <a:pt x="2322" y="6383"/>
                  </a:cubicBezTo>
                  <a:cubicBezTo>
                    <a:pt x="2929" y="6228"/>
                    <a:pt x="3548" y="6347"/>
                    <a:pt x="4167" y="6216"/>
                  </a:cubicBezTo>
                  <a:cubicBezTo>
                    <a:pt x="5144" y="6002"/>
                    <a:pt x="6132" y="5871"/>
                    <a:pt x="7108" y="5680"/>
                  </a:cubicBezTo>
                  <a:cubicBezTo>
                    <a:pt x="7501" y="5609"/>
                    <a:pt x="7870" y="5490"/>
                    <a:pt x="8239" y="5359"/>
                  </a:cubicBezTo>
                  <a:cubicBezTo>
                    <a:pt x="9644" y="4906"/>
                    <a:pt x="11025" y="4418"/>
                    <a:pt x="12383" y="3823"/>
                  </a:cubicBezTo>
                  <a:cubicBezTo>
                    <a:pt x="13895" y="3144"/>
                    <a:pt x="15312" y="2346"/>
                    <a:pt x="16621" y="1334"/>
                  </a:cubicBezTo>
                  <a:cubicBezTo>
                    <a:pt x="16955" y="1060"/>
                    <a:pt x="17240" y="739"/>
                    <a:pt x="17550" y="441"/>
                  </a:cubicBezTo>
                  <a:cubicBezTo>
                    <a:pt x="17693" y="298"/>
                    <a:pt x="17812" y="168"/>
                    <a:pt x="17967" y="1"/>
                  </a:cubicBezTo>
                  <a:cubicBezTo>
                    <a:pt x="18252" y="525"/>
                    <a:pt x="18419" y="1060"/>
                    <a:pt x="18657" y="1549"/>
                  </a:cubicBezTo>
                  <a:cubicBezTo>
                    <a:pt x="18907" y="2061"/>
                    <a:pt x="19038" y="2608"/>
                    <a:pt x="19253" y="3132"/>
                  </a:cubicBezTo>
                  <a:cubicBezTo>
                    <a:pt x="19455" y="3656"/>
                    <a:pt x="19669" y="4168"/>
                    <a:pt x="19884" y="4716"/>
                  </a:cubicBezTo>
                  <a:cubicBezTo>
                    <a:pt x="19503" y="5216"/>
                    <a:pt x="19133" y="5704"/>
                    <a:pt x="18729" y="6168"/>
                  </a:cubicBezTo>
                  <a:cubicBezTo>
                    <a:pt x="18669" y="6240"/>
                    <a:pt x="18586" y="6347"/>
                    <a:pt x="18598" y="6418"/>
                  </a:cubicBezTo>
                  <a:cubicBezTo>
                    <a:pt x="18633" y="6656"/>
                    <a:pt x="18491" y="6752"/>
                    <a:pt x="18348" y="6871"/>
                  </a:cubicBezTo>
                  <a:cubicBezTo>
                    <a:pt x="17931" y="7180"/>
                    <a:pt x="17526" y="7502"/>
                    <a:pt x="17121" y="7835"/>
                  </a:cubicBezTo>
                  <a:cubicBezTo>
                    <a:pt x="16919" y="8002"/>
                    <a:pt x="16693" y="8145"/>
                    <a:pt x="16443" y="8264"/>
                  </a:cubicBezTo>
                  <a:cubicBezTo>
                    <a:pt x="15704" y="8609"/>
                    <a:pt x="14978" y="8978"/>
                    <a:pt x="14252" y="9323"/>
                  </a:cubicBezTo>
                  <a:cubicBezTo>
                    <a:pt x="13895" y="9490"/>
                    <a:pt x="13502" y="9585"/>
                    <a:pt x="13145" y="9728"/>
                  </a:cubicBezTo>
                  <a:cubicBezTo>
                    <a:pt x="13133" y="9728"/>
                    <a:pt x="13109" y="9728"/>
                    <a:pt x="13085" y="9740"/>
                  </a:cubicBezTo>
                  <a:cubicBezTo>
                    <a:pt x="12311" y="10216"/>
                    <a:pt x="11394" y="10264"/>
                    <a:pt x="10573" y="10609"/>
                  </a:cubicBezTo>
                  <a:cubicBezTo>
                    <a:pt x="10323" y="10705"/>
                    <a:pt x="10049" y="10740"/>
                    <a:pt x="9787" y="10800"/>
                  </a:cubicBezTo>
                  <a:cubicBezTo>
                    <a:pt x="9561" y="10859"/>
                    <a:pt x="9358" y="10931"/>
                    <a:pt x="9132" y="10990"/>
                  </a:cubicBezTo>
                  <a:cubicBezTo>
                    <a:pt x="9013" y="11014"/>
                    <a:pt x="8894" y="11050"/>
                    <a:pt x="8775" y="11062"/>
                  </a:cubicBezTo>
                  <a:cubicBezTo>
                    <a:pt x="8299" y="11133"/>
                    <a:pt x="7834" y="11193"/>
                    <a:pt x="7358" y="11276"/>
                  </a:cubicBezTo>
                  <a:cubicBezTo>
                    <a:pt x="7215" y="11288"/>
                    <a:pt x="7084" y="11300"/>
                    <a:pt x="6930" y="11312"/>
                  </a:cubicBezTo>
                  <a:cubicBezTo>
                    <a:pt x="6727" y="11347"/>
                    <a:pt x="6525" y="11371"/>
                    <a:pt x="6322" y="11407"/>
                  </a:cubicBezTo>
                  <a:cubicBezTo>
                    <a:pt x="6156" y="11419"/>
                    <a:pt x="5989" y="11455"/>
                    <a:pt x="5834" y="11455"/>
                  </a:cubicBezTo>
                  <a:cubicBezTo>
                    <a:pt x="5334" y="11478"/>
                    <a:pt x="4834" y="11467"/>
                    <a:pt x="4346" y="11514"/>
                  </a:cubicBezTo>
                  <a:cubicBezTo>
                    <a:pt x="3965" y="11538"/>
                    <a:pt x="3596" y="11490"/>
                    <a:pt x="3227" y="11455"/>
                  </a:cubicBezTo>
                  <a:cubicBezTo>
                    <a:pt x="2834" y="11407"/>
                    <a:pt x="2453" y="11300"/>
                    <a:pt x="2060" y="11240"/>
                  </a:cubicBezTo>
                  <a:cubicBezTo>
                    <a:pt x="1738" y="11193"/>
                    <a:pt x="1405" y="11169"/>
                    <a:pt x="1072" y="11157"/>
                  </a:cubicBezTo>
                  <a:cubicBezTo>
                    <a:pt x="774" y="11133"/>
                    <a:pt x="631" y="10978"/>
                    <a:pt x="548" y="10705"/>
                  </a:cubicBezTo>
                  <a:cubicBezTo>
                    <a:pt x="381" y="10240"/>
                    <a:pt x="381" y="9764"/>
                    <a:pt x="286" y="9288"/>
                  </a:cubicBezTo>
                  <a:cubicBezTo>
                    <a:pt x="250" y="9050"/>
                    <a:pt x="203" y="8800"/>
                    <a:pt x="179" y="8561"/>
                  </a:cubicBezTo>
                  <a:cubicBezTo>
                    <a:pt x="155" y="8454"/>
                    <a:pt x="131" y="8359"/>
                    <a:pt x="131" y="8252"/>
                  </a:cubicBezTo>
                  <a:cubicBezTo>
                    <a:pt x="83" y="7466"/>
                    <a:pt x="60" y="6668"/>
                    <a:pt x="24" y="5883"/>
                  </a:cubicBezTo>
                  <a:cubicBezTo>
                    <a:pt x="0" y="5883"/>
                    <a:pt x="12" y="5847"/>
                    <a:pt x="36" y="5740"/>
                  </a:cubicBezTo>
                  <a:close/>
                </a:path>
              </a:pathLst>
            </a:custGeom>
            <a:solidFill>
              <a:srgbClr val="F7D3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2" name="Google Shape;192;p2"/>
            <p:cNvSpPr/>
            <p:nvPr/>
          </p:nvSpPr>
          <p:spPr>
            <a:xfrm>
              <a:off x="2813501" y="4141436"/>
              <a:ext cx="733170" cy="371572"/>
            </a:xfrm>
            <a:custGeom>
              <a:avLst/>
              <a:gdLst/>
              <a:ahLst/>
              <a:cxnLst/>
              <a:rect l="l" t="t" r="r" b="b"/>
              <a:pathLst>
                <a:path w="21170" h="10729" extrusionOk="0">
                  <a:moveTo>
                    <a:pt x="179" y="6156"/>
                  </a:moveTo>
                  <a:cubicBezTo>
                    <a:pt x="1310" y="6514"/>
                    <a:pt x="2477" y="6692"/>
                    <a:pt x="3620" y="6740"/>
                  </a:cubicBezTo>
                  <a:cubicBezTo>
                    <a:pt x="4703" y="6788"/>
                    <a:pt x="5810" y="6799"/>
                    <a:pt x="6894" y="6549"/>
                  </a:cubicBezTo>
                  <a:cubicBezTo>
                    <a:pt x="7192" y="6478"/>
                    <a:pt x="7501" y="6454"/>
                    <a:pt x="7811" y="6430"/>
                  </a:cubicBezTo>
                  <a:cubicBezTo>
                    <a:pt x="7906" y="6418"/>
                    <a:pt x="7989" y="6442"/>
                    <a:pt x="8049" y="6395"/>
                  </a:cubicBezTo>
                  <a:cubicBezTo>
                    <a:pt x="8394" y="6204"/>
                    <a:pt x="8787" y="6252"/>
                    <a:pt x="9120" y="6145"/>
                  </a:cubicBezTo>
                  <a:cubicBezTo>
                    <a:pt x="9751" y="5942"/>
                    <a:pt x="10406" y="5823"/>
                    <a:pt x="11025" y="5585"/>
                  </a:cubicBezTo>
                  <a:cubicBezTo>
                    <a:pt x="11656" y="5323"/>
                    <a:pt x="12323" y="5144"/>
                    <a:pt x="12966" y="4906"/>
                  </a:cubicBezTo>
                  <a:cubicBezTo>
                    <a:pt x="13704" y="4644"/>
                    <a:pt x="14419" y="4335"/>
                    <a:pt x="15121" y="3954"/>
                  </a:cubicBezTo>
                  <a:cubicBezTo>
                    <a:pt x="15181" y="3930"/>
                    <a:pt x="15228" y="3882"/>
                    <a:pt x="15288" y="3870"/>
                  </a:cubicBezTo>
                  <a:cubicBezTo>
                    <a:pt x="16205" y="3525"/>
                    <a:pt x="17002" y="2918"/>
                    <a:pt x="17752" y="2323"/>
                  </a:cubicBezTo>
                  <a:cubicBezTo>
                    <a:pt x="18372" y="1858"/>
                    <a:pt x="18907" y="1311"/>
                    <a:pt x="19157" y="537"/>
                  </a:cubicBezTo>
                  <a:cubicBezTo>
                    <a:pt x="19217" y="346"/>
                    <a:pt x="19324" y="168"/>
                    <a:pt x="19526" y="1"/>
                  </a:cubicBezTo>
                  <a:cubicBezTo>
                    <a:pt x="19872" y="549"/>
                    <a:pt x="20134" y="1073"/>
                    <a:pt x="20348" y="1632"/>
                  </a:cubicBezTo>
                  <a:cubicBezTo>
                    <a:pt x="20455" y="1894"/>
                    <a:pt x="20539" y="2144"/>
                    <a:pt x="20634" y="2394"/>
                  </a:cubicBezTo>
                  <a:cubicBezTo>
                    <a:pt x="20884" y="3037"/>
                    <a:pt x="21110" y="3680"/>
                    <a:pt x="21146" y="4371"/>
                  </a:cubicBezTo>
                  <a:cubicBezTo>
                    <a:pt x="21170" y="4597"/>
                    <a:pt x="21110" y="4775"/>
                    <a:pt x="20955" y="4942"/>
                  </a:cubicBezTo>
                  <a:cubicBezTo>
                    <a:pt x="20646" y="5299"/>
                    <a:pt x="20312" y="5645"/>
                    <a:pt x="19919" y="5918"/>
                  </a:cubicBezTo>
                  <a:cubicBezTo>
                    <a:pt x="18979" y="6537"/>
                    <a:pt x="18026" y="7133"/>
                    <a:pt x="17062" y="7680"/>
                  </a:cubicBezTo>
                  <a:cubicBezTo>
                    <a:pt x="16979" y="7716"/>
                    <a:pt x="16907" y="7788"/>
                    <a:pt x="16836" y="7788"/>
                  </a:cubicBezTo>
                  <a:cubicBezTo>
                    <a:pt x="16478" y="7740"/>
                    <a:pt x="16193" y="7942"/>
                    <a:pt x="15895" y="8085"/>
                  </a:cubicBezTo>
                  <a:cubicBezTo>
                    <a:pt x="15169" y="8407"/>
                    <a:pt x="14443" y="8764"/>
                    <a:pt x="13704" y="9109"/>
                  </a:cubicBezTo>
                  <a:cubicBezTo>
                    <a:pt x="13621" y="9145"/>
                    <a:pt x="13514" y="9169"/>
                    <a:pt x="13407" y="9193"/>
                  </a:cubicBezTo>
                  <a:lnTo>
                    <a:pt x="11847" y="9597"/>
                  </a:lnTo>
                  <a:cubicBezTo>
                    <a:pt x="11597" y="9657"/>
                    <a:pt x="11323" y="9728"/>
                    <a:pt x="11061" y="9776"/>
                  </a:cubicBezTo>
                  <a:cubicBezTo>
                    <a:pt x="10835" y="9824"/>
                    <a:pt x="10633" y="9883"/>
                    <a:pt x="10406" y="9990"/>
                  </a:cubicBezTo>
                  <a:cubicBezTo>
                    <a:pt x="10180" y="10086"/>
                    <a:pt x="9930" y="10121"/>
                    <a:pt x="9692" y="10181"/>
                  </a:cubicBezTo>
                  <a:cubicBezTo>
                    <a:pt x="8823" y="10383"/>
                    <a:pt x="7954" y="10538"/>
                    <a:pt x="7037" y="10538"/>
                  </a:cubicBezTo>
                  <a:cubicBezTo>
                    <a:pt x="6763" y="10538"/>
                    <a:pt x="6465" y="10538"/>
                    <a:pt x="6180" y="10598"/>
                  </a:cubicBezTo>
                  <a:cubicBezTo>
                    <a:pt x="5453" y="10728"/>
                    <a:pt x="4739" y="10681"/>
                    <a:pt x="4001" y="10633"/>
                  </a:cubicBezTo>
                  <a:cubicBezTo>
                    <a:pt x="3727" y="10621"/>
                    <a:pt x="3429" y="10562"/>
                    <a:pt x="3143" y="10526"/>
                  </a:cubicBezTo>
                  <a:cubicBezTo>
                    <a:pt x="2548" y="10419"/>
                    <a:pt x="1965" y="10300"/>
                    <a:pt x="1369" y="10181"/>
                  </a:cubicBezTo>
                  <a:cubicBezTo>
                    <a:pt x="1072" y="10121"/>
                    <a:pt x="846" y="9990"/>
                    <a:pt x="703" y="9693"/>
                  </a:cubicBezTo>
                  <a:cubicBezTo>
                    <a:pt x="488" y="9288"/>
                    <a:pt x="417" y="8871"/>
                    <a:pt x="310" y="8454"/>
                  </a:cubicBezTo>
                  <a:cubicBezTo>
                    <a:pt x="238" y="8157"/>
                    <a:pt x="191" y="7847"/>
                    <a:pt x="131" y="7550"/>
                  </a:cubicBezTo>
                  <a:cubicBezTo>
                    <a:pt x="72" y="7073"/>
                    <a:pt x="0" y="6657"/>
                    <a:pt x="179" y="6156"/>
                  </a:cubicBezTo>
                  <a:close/>
                </a:path>
              </a:pathLst>
            </a:custGeom>
            <a:solidFill>
              <a:srgbClr val="F896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3" name="Google Shape;193;p2"/>
            <p:cNvSpPr/>
            <p:nvPr/>
          </p:nvSpPr>
          <p:spPr>
            <a:xfrm>
              <a:off x="2791232" y="3901883"/>
              <a:ext cx="615662" cy="243744"/>
            </a:xfrm>
            <a:custGeom>
              <a:avLst/>
              <a:gdLst/>
              <a:ahLst/>
              <a:cxnLst/>
              <a:rect l="l" t="t" r="r" b="b"/>
              <a:pathLst>
                <a:path w="17777" h="7038" extrusionOk="0">
                  <a:moveTo>
                    <a:pt x="0" y="5668"/>
                  </a:moveTo>
                  <a:cubicBezTo>
                    <a:pt x="298" y="5370"/>
                    <a:pt x="298" y="5370"/>
                    <a:pt x="334" y="5001"/>
                  </a:cubicBezTo>
                  <a:cubicBezTo>
                    <a:pt x="1119" y="4477"/>
                    <a:pt x="1953" y="3953"/>
                    <a:pt x="2763" y="3406"/>
                  </a:cubicBezTo>
                  <a:cubicBezTo>
                    <a:pt x="3394" y="2977"/>
                    <a:pt x="4084" y="2632"/>
                    <a:pt x="4751" y="2275"/>
                  </a:cubicBezTo>
                  <a:cubicBezTo>
                    <a:pt x="5406" y="1929"/>
                    <a:pt x="6108" y="1644"/>
                    <a:pt x="6834" y="1441"/>
                  </a:cubicBezTo>
                  <a:cubicBezTo>
                    <a:pt x="7085" y="1370"/>
                    <a:pt x="7358" y="1274"/>
                    <a:pt x="7608" y="1179"/>
                  </a:cubicBezTo>
                  <a:cubicBezTo>
                    <a:pt x="7739" y="1143"/>
                    <a:pt x="7882" y="1084"/>
                    <a:pt x="8025" y="1048"/>
                  </a:cubicBezTo>
                  <a:cubicBezTo>
                    <a:pt x="8918" y="846"/>
                    <a:pt x="9811" y="643"/>
                    <a:pt x="10704" y="453"/>
                  </a:cubicBezTo>
                  <a:cubicBezTo>
                    <a:pt x="10883" y="417"/>
                    <a:pt x="11073" y="417"/>
                    <a:pt x="11252" y="393"/>
                  </a:cubicBezTo>
                  <a:cubicBezTo>
                    <a:pt x="11752" y="370"/>
                    <a:pt x="12240" y="262"/>
                    <a:pt x="12728" y="191"/>
                  </a:cubicBezTo>
                  <a:cubicBezTo>
                    <a:pt x="13300" y="96"/>
                    <a:pt x="13895" y="96"/>
                    <a:pt x="14466" y="60"/>
                  </a:cubicBezTo>
                  <a:cubicBezTo>
                    <a:pt x="15002" y="12"/>
                    <a:pt x="15538" y="0"/>
                    <a:pt x="16074" y="131"/>
                  </a:cubicBezTo>
                  <a:cubicBezTo>
                    <a:pt x="16312" y="191"/>
                    <a:pt x="16574" y="179"/>
                    <a:pt x="16824" y="179"/>
                  </a:cubicBezTo>
                  <a:cubicBezTo>
                    <a:pt x="17205" y="179"/>
                    <a:pt x="17502" y="322"/>
                    <a:pt x="17669" y="679"/>
                  </a:cubicBezTo>
                  <a:cubicBezTo>
                    <a:pt x="17705" y="739"/>
                    <a:pt x="17729" y="786"/>
                    <a:pt x="17776" y="870"/>
                  </a:cubicBezTo>
                  <a:cubicBezTo>
                    <a:pt x="17610" y="1322"/>
                    <a:pt x="17312" y="1691"/>
                    <a:pt x="16943" y="1989"/>
                  </a:cubicBezTo>
                  <a:cubicBezTo>
                    <a:pt x="16455" y="2370"/>
                    <a:pt x="15943" y="2727"/>
                    <a:pt x="15443" y="3108"/>
                  </a:cubicBezTo>
                  <a:cubicBezTo>
                    <a:pt x="14907" y="3513"/>
                    <a:pt x="14288" y="3775"/>
                    <a:pt x="13716" y="4084"/>
                  </a:cubicBezTo>
                  <a:cubicBezTo>
                    <a:pt x="13264" y="4346"/>
                    <a:pt x="12788" y="4549"/>
                    <a:pt x="12311" y="4751"/>
                  </a:cubicBezTo>
                  <a:cubicBezTo>
                    <a:pt x="11704" y="5013"/>
                    <a:pt x="11073" y="5251"/>
                    <a:pt x="10454" y="5465"/>
                  </a:cubicBezTo>
                  <a:cubicBezTo>
                    <a:pt x="9930" y="5668"/>
                    <a:pt x="9394" y="5823"/>
                    <a:pt x="8859" y="6025"/>
                  </a:cubicBezTo>
                  <a:cubicBezTo>
                    <a:pt x="8811" y="6037"/>
                    <a:pt x="8787" y="6061"/>
                    <a:pt x="8739" y="6061"/>
                  </a:cubicBezTo>
                  <a:cubicBezTo>
                    <a:pt x="8073" y="6108"/>
                    <a:pt x="7477" y="6454"/>
                    <a:pt x="6811" y="6525"/>
                  </a:cubicBezTo>
                  <a:cubicBezTo>
                    <a:pt x="6311" y="6585"/>
                    <a:pt x="5822" y="6716"/>
                    <a:pt x="5334" y="6799"/>
                  </a:cubicBezTo>
                  <a:cubicBezTo>
                    <a:pt x="4846" y="6870"/>
                    <a:pt x="4346" y="6930"/>
                    <a:pt x="3846" y="6978"/>
                  </a:cubicBezTo>
                  <a:cubicBezTo>
                    <a:pt x="3263" y="7037"/>
                    <a:pt x="2679" y="6989"/>
                    <a:pt x="2108" y="6954"/>
                  </a:cubicBezTo>
                  <a:cubicBezTo>
                    <a:pt x="1370" y="6918"/>
                    <a:pt x="738" y="6632"/>
                    <a:pt x="215" y="6144"/>
                  </a:cubicBezTo>
                  <a:cubicBezTo>
                    <a:pt x="119" y="6013"/>
                    <a:pt x="84" y="5835"/>
                    <a:pt x="0" y="5668"/>
                  </a:cubicBezTo>
                  <a:close/>
                </a:path>
              </a:pathLst>
            </a:custGeom>
            <a:solidFill>
              <a:srgbClr val="F7D3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4" name="Google Shape;194;p2"/>
            <p:cNvSpPr/>
            <p:nvPr/>
          </p:nvSpPr>
          <p:spPr>
            <a:xfrm>
              <a:off x="2442379" y="3878368"/>
              <a:ext cx="1512505" cy="949658"/>
            </a:xfrm>
            <a:custGeom>
              <a:avLst/>
              <a:gdLst/>
              <a:ahLst/>
              <a:cxnLst/>
              <a:rect l="l" t="t" r="r" b="b"/>
              <a:pathLst>
                <a:path w="43673" h="27421" extrusionOk="0">
                  <a:moveTo>
                    <a:pt x="32040" y="9847"/>
                  </a:moveTo>
                  <a:cubicBezTo>
                    <a:pt x="32933" y="9371"/>
                    <a:pt x="33862" y="9228"/>
                    <a:pt x="34803" y="9109"/>
                  </a:cubicBezTo>
                  <a:cubicBezTo>
                    <a:pt x="35076" y="9085"/>
                    <a:pt x="35374" y="9026"/>
                    <a:pt x="35660" y="8978"/>
                  </a:cubicBezTo>
                  <a:lnTo>
                    <a:pt x="36469" y="8895"/>
                  </a:lnTo>
                  <a:cubicBezTo>
                    <a:pt x="36565" y="8871"/>
                    <a:pt x="36672" y="8907"/>
                    <a:pt x="36779" y="8871"/>
                  </a:cubicBezTo>
                  <a:cubicBezTo>
                    <a:pt x="37446" y="8680"/>
                    <a:pt x="38136" y="8740"/>
                    <a:pt x="38815" y="8800"/>
                  </a:cubicBezTo>
                  <a:cubicBezTo>
                    <a:pt x="38970" y="8811"/>
                    <a:pt x="39101" y="8835"/>
                    <a:pt x="39244" y="8835"/>
                  </a:cubicBezTo>
                  <a:cubicBezTo>
                    <a:pt x="40065" y="8776"/>
                    <a:pt x="40851" y="8895"/>
                    <a:pt x="41625" y="9169"/>
                  </a:cubicBezTo>
                  <a:cubicBezTo>
                    <a:pt x="41672" y="9192"/>
                    <a:pt x="41708" y="9216"/>
                    <a:pt x="41744" y="9216"/>
                  </a:cubicBezTo>
                  <a:cubicBezTo>
                    <a:pt x="42220" y="9216"/>
                    <a:pt x="42518" y="9550"/>
                    <a:pt x="42875" y="9800"/>
                  </a:cubicBezTo>
                  <a:cubicBezTo>
                    <a:pt x="43292" y="10097"/>
                    <a:pt x="43411" y="10526"/>
                    <a:pt x="43577" y="10943"/>
                  </a:cubicBezTo>
                  <a:cubicBezTo>
                    <a:pt x="43673" y="11181"/>
                    <a:pt x="43649" y="11478"/>
                    <a:pt x="43649" y="11752"/>
                  </a:cubicBezTo>
                  <a:cubicBezTo>
                    <a:pt x="43637" y="12109"/>
                    <a:pt x="43589" y="12443"/>
                    <a:pt x="43542" y="12800"/>
                  </a:cubicBezTo>
                  <a:cubicBezTo>
                    <a:pt x="43530" y="12907"/>
                    <a:pt x="43530" y="13026"/>
                    <a:pt x="43470" y="13098"/>
                  </a:cubicBezTo>
                  <a:cubicBezTo>
                    <a:pt x="43161" y="13550"/>
                    <a:pt x="43089" y="14110"/>
                    <a:pt x="42815" y="14574"/>
                  </a:cubicBezTo>
                  <a:cubicBezTo>
                    <a:pt x="42554" y="15026"/>
                    <a:pt x="42268" y="15455"/>
                    <a:pt x="41982" y="15896"/>
                  </a:cubicBezTo>
                  <a:cubicBezTo>
                    <a:pt x="41911" y="16015"/>
                    <a:pt x="41803" y="16122"/>
                    <a:pt x="41720" y="16241"/>
                  </a:cubicBezTo>
                  <a:cubicBezTo>
                    <a:pt x="40899" y="17301"/>
                    <a:pt x="39934" y="18217"/>
                    <a:pt x="38994" y="19158"/>
                  </a:cubicBezTo>
                  <a:cubicBezTo>
                    <a:pt x="38339" y="19801"/>
                    <a:pt x="37636" y="20396"/>
                    <a:pt x="36910" y="20944"/>
                  </a:cubicBezTo>
                  <a:cubicBezTo>
                    <a:pt x="36422" y="21313"/>
                    <a:pt x="35886" y="21658"/>
                    <a:pt x="35362" y="21992"/>
                  </a:cubicBezTo>
                  <a:cubicBezTo>
                    <a:pt x="35065" y="22182"/>
                    <a:pt x="34719" y="22301"/>
                    <a:pt x="34410" y="22468"/>
                  </a:cubicBezTo>
                  <a:cubicBezTo>
                    <a:pt x="34029" y="22670"/>
                    <a:pt x="33636" y="22885"/>
                    <a:pt x="33267" y="23099"/>
                  </a:cubicBezTo>
                  <a:cubicBezTo>
                    <a:pt x="32695" y="23444"/>
                    <a:pt x="32100" y="23718"/>
                    <a:pt x="31516" y="24039"/>
                  </a:cubicBezTo>
                  <a:cubicBezTo>
                    <a:pt x="31112" y="24266"/>
                    <a:pt x="30671" y="24444"/>
                    <a:pt x="30278" y="24706"/>
                  </a:cubicBezTo>
                  <a:cubicBezTo>
                    <a:pt x="29945" y="24944"/>
                    <a:pt x="29540" y="25075"/>
                    <a:pt x="29159" y="25242"/>
                  </a:cubicBezTo>
                  <a:cubicBezTo>
                    <a:pt x="29004" y="25325"/>
                    <a:pt x="28826" y="25349"/>
                    <a:pt x="28695" y="25432"/>
                  </a:cubicBezTo>
                  <a:cubicBezTo>
                    <a:pt x="28147" y="25825"/>
                    <a:pt x="27516" y="26052"/>
                    <a:pt x="26897" y="26254"/>
                  </a:cubicBezTo>
                  <a:cubicBezTo>
                    <a:pt x="26790" y="26290"/>
                    <a:pt x="26718" y="26349"/>
                    <a:pt x="26611" y="26385"/>
                  </a:cubicBezTo>
                  <a:cubicBezTo>
                    <a:pt x="26456" y="26468"/>
                    <a:pt x="26313" y="26552"/>
                    <a:pt x="26159" y="26599"/>
                  </a:cubicBezTo>
                  <a:cubicBezTo>
                    <a:pt x="25528" y="26778"/>
                    <a:pt x="24885" y="26921"/>
                    <a:pt x="24242" y="27087"/>
                  </a:cubicBezTo>
                  <a:cubicBezTo>
                    <a:pt x="24123" y="27123"/>
                    <a:pt x="23992" y="27123"/>
                    <a:pt x="23873" y="27135"/>
                  </a:cubicBezTo>
                  <a:cubicBezTo>
                    <a:pt x="23754" y="27147"/>
                    <a:pt x="23611" y="27099"/>
                    <a:pt x="23504" y="27147"/>
                  </a:cubicBezTo>
                  <a:cubicBezTo>
                    <a:pt x="22980" y="27337"/>
                    <a:pt x="22432" y="27218"/>
                    <a:pt x="21896" y="27302"/>
                  </a:cubicBezTo>
                  <a:cubicBezTo>
                    <a:pt x="21087" y="27421"/>
                    <a:pt x="20289" y="27207"/>
                    <a:pt x="19479" y="27337"/>
                  </a:cubicBezTo>
                  <a:cubicBezTo>
                    <a:pt x="18717" y="27218"/>
                    <a:pt x="17955" y="27337"/>
                    <a:pt x="17193" y="27242"/>
                  </a:cubicBezTo>
                  <a:cubicBezTo>
                    <a:pt x="17086" y="27218"/>
                    <a:pt x="16979" y="27218"/>
                    <a:pt x="16896" y="27183"/>
                  </a:cubicBezTo>
                  <a:cubicBezTo>
                    <a:pt x="16657" y="27076"/>
                    <a:pt x="16431" y="27016"/>
                    <a:pt x="16169" y="27064"/>
                  </a:cubicBezTo>
                  <a:cubicBezTo>
                    <a:pt x="16110" y="27076"/>
                    <a:pt x="16050" y="27040"/>
                    <a:pt x="15991" y="27028"/>
                  </a:cubicBezTo>
                  <a:cubicBezTo>
                    <a:pt x="15407" y="26861"/>
                    <a:pt x="14836" y="26683"/>
                    <a:pt x="14252" y="26528"/>
                  </a:cubicBezTo>
                  <a:cubicBezTo>
                    <a:pt x="14062" y="26468"/>
                    <a:pt x="13859" y="26409"/>
                    <a:pt x="13657" y="26361"/>
                  </a:cubicBezTo>
                  <a:cubicBezTo>
                    <a:pt x="13443" y="26302"/>
                    <a:pt x="13217" y="26290"/>
                    <a:pt x="13026" y="26135"/>
                  </a:cubicBezTo>
                  <a:cubicBezTo>
                    <a:pt x="12990" y="26111"/>
                    <a:pt x="12955" y="26087"/>
                    <a:pt x="12907" y="26075"/>
                  </a:cubicBezTo>
                  <a:cubicBezTo>
                    <a:pt x="12335" y="25944"/>
                    <a:pt x="11776" y="25766"/>
                    <a:pt x="11204" y="25671"/>
                  </a:cubicBezTo>
                  <a:cubicBezTo>
                    <a:pt x="10811" y="25611"/>
                    <a:pt x="10430" y="25516"/>
                    <a:pt x="10061" y="25397"/>
                  </a:cubicBezTo>
                  <a:cubicBezTo>
                    <a:pt x="9871" y="25337"/>
                    <a:pt x="9657" y="25290"/>
                    <a:pt x="9454" y="25254"/>
                  </a:cubicBezTo>
                  <a:cubicBezTo>
                    <a:pt x="8942" y="25182"/>
                    <a:pt x="8406" y="25218"/>
                    <a:pt x="7930" y="24980"/>
                  </a:cubicBezTo>
                  <a:cubicBezTo>
                    <a:pt x="7859" y="24944"/>
                    <a:pt x="7763" y="24932"/>
                    <a:pt x="7692" y="24932"/>
                  </a:cubicBezTo>
                  <a:cubicBezTo>
                    <a:pt x="7061" y="24873"/>
                    <a:pt x="6418" y="24801"/>
                    <a:pt x="5799" y="24575"/>
                  </a:cubicBezTo>
                  <a:cubicBezTo>
                    <a:pt x="4668" y="24480"/>
                    <a:pt x="3739" y="23873"/>
                    <a:pt x="2691" y="23528"/>
                  </a:cubicBezTo>
                  <a:cubicBezTo>
                    <a:pt x="2429" y="23444"/>
                    <a:pt x="2191" y="23254"/>
                    <a:pt x="1953" y="23087"/>
                  </a:cubicBezTo>
                  <a:cubicBezTo>
                    <a:pt x="1513" y="22777"/>
                    <a:pt x="1036" y="22504"/>
                    <a:pt x="620" y="22146"/>
                  </a:cubicBezTo>
                  <a:cubicBezTo>
                    <a:pt x="286" y="21861"/>
                    <a:pt x="72" y="21539"/>
                    <a:pt x="1" y="21230"/>
                  </a:cubicBezTo>
                  <a:cubicBezTo>
                    <a:pt x="84" y="20551"/>
                    <a:pt x="524" y="20194"/>
                    <a:pt x="882" y="19801"/>
                  </a:cubicBezTo>
                  <a:cubicBezTo>
                    <a:pt x="953" y="19718"/>
                    <a:pt x="1025" y="19646"/>
                    <a:pt x="1120" y="19587"/>
                  </a:cubicBezTo>
                  <a:cubicBezTo>
                    <a:pt x="1965" y="19063"/>
                    <a:pt x="2763" y="18467"/>
                    <a:pt x="3656" y="18027"/>
                  </a:cubicBezTo>
                  <a:cubicBezTo>
                    <a:pt x="3894" y="17908"/>
                    <a:pt x="4168" y="17836"/>
                    <a:pt x="4406" y="17729"/>
                  </a:cubicBezTo>
                  <a:cubicBezTo>
                    <a:pt x="4942" y="17491"/>
                    <a:pt x="5466" y="17253"/>
                    <a:pt x="6001" y="17015"/>
                  </a:cubicBezTo>
                  <a:cubicBezTo>
                    <a:pt x="6085" y="16967"/>
                    <a:pt x="6192" y="16920"/>
                    <a:pt x="6275" y="16908"/>
                  </a:cubicBezTo>
                  <a:cubicBezTo>
                    <a:pt x="6787" y="16824"/>
                    <a:pt x="7275" y="16658"/>
                    <a:pt x="7752" y="16431"/>
                  </a:cubicBezTo>
                  <a:cubicBezTo>
                    <a:pt x="7942" y="16348"/>
                    <a:pt x="8144" y="16265"/>
                    <a:pt x="8347" y="16289"/>
                  </a:cubicBezTo>
                  <a:cubicBezTo>
                    <a:pt x="8406" y="16289"/>
                    <a:pt x="8478" y="16289"/>
                    <a:pt x="8525" y="16265"/>
                  </a:cubicBezTo>
                  <a:cubicBezTo>
                    <a:pt x="9037" y="16050"/>
                    <a:pt x="9573" y="15967"/>
                    <a:pt x="10085" y="15872"/>
                  </a:cubicBezTo>
                  <a:cubicBezTo>
                    <a:pt x="10180" y="15848"/>
                    <a:pt x="10276" y="15777"/>
                    <a:pt x="10359" y="15729"/>
                  </a:cubicBezTo>
                  <a:cubicBezTo>
                    <a:pt x="10240" y="14657"/>
                    <a:pt x="10133" y="13610"/>
                    <a:pt x="10014" y="12550"/>
                  </a:cubicBezTo>
                  <a:cubicBezTo>
                    <a:pt x="9990" y="12276"/>
                    <a:pt x="9907" y="12026"/>
                    <a:pt x="9871" y="11764"/>
                  </a:cubicBezTo>
                  <a:cubicBezTo>
                    <a:pt x="9740" y="10895"/>
                    <a:pt x="9573" y="10038"/>
                    <a:pt x="9549" y="9157"/>
                  </a:cubicBezTo>
                  <a:cubicBezTo>
                    <a:pt x="9549" y="9002"/>
                    <a:pt x="9538" y="8871"/>
                    <a:pt x="9549" y="8728"/>
                  </a:cubicBezTo>
                  <a:cubicBezTo>
                    <a:pt x="9573" y="8085"/>
                    <a:pt x="9597" y="7442"/>
                    <a:pt x="9597" y="6787"/>
                  </a:cubicBezTo>
                  <a:cubicBezTo>
                    <a:pt x="9597" y="6561"/>
                    <a:pt x="9764" y="6371"/>
                    <a:pt x="9752" y="6192"/>
                  </a:cubicBezTo>
                  <a:cubicBezTo>
                    <a:pt x="9704" y="5775"/>
                    <a:pt x="9942" y="5549"/>
                    <a:pt x="10204" y="5299"/>
                  </a:cubicBezTo>
                  <a:cubicBezTo>
                    <a:pt x="10740" y="4775"/>
                    <a:pt x="11359" y="4335"/>
                    <a:pt x="11978" y="3930"/>
                  </a:cubicBezTo>
                  <a:cubicBezTo>
                    <a:pt x="12490" y="3608"/>
                    <a:pt x="13002" y="3287"/>
                    <a:pt x="13526" y="2989"/>
                  </a:cubicBezTo>
                  <a:cubicBezTo>
                    <a:pt x="13836" y="2811"/>
                    <a:pt x="14157" y="2680"/>
                    <a:pt x="14479" y="2537"/>
                  </a:cubicBezTo>
                  <a:cubicBezTo>
                    <a:pt x="15288" y="2144"/>
                    <a:pt x="16098" y="1787"/>
                    <a:pt x="16955" y="1501"/>
                  </a:cubicBezTo>
                  <a:cubicBezTo>
                    <a:pt x="17741" y="1251"/>
                    <a:pt x="18562" y="1084"/>
                    <a:pt x="19360" y="870"/>
                  </a:cubicBezTo>
                  <a:cubicBezTo>
                    <a:pt x="20110" y="644"/>
                    <a:pt x="20896" y="691"/>
                    <a:pt x="21622" y="465"/>
                  </a:cubicBezTo>
                  <a:cubicBezTo>
                    <a:pt x="22396" y="227"/>
                    <a:pt x="23182" y="239"/>
                    <a:pt x="23980" y="215"/>
                  </a:cubicBezTo>
                  <a:cubicBezTo>
                    <a:pt x="24492" y="191"/>
                    <a:pt x="25004" y="108"/>
                    <a:pt x="25528" y="215"/>
                  </a:cubicBezTo>
                  <a:cubicBezTo>
                    <a:pt x="25623" y="227"/>
                    <a:pt x="25730" y="215"/>
                    <a:pt x="25837" y="179"/>
                  </a:cubicBezTo>
                  <a:cubicBezTo>
                    <a:pt x="26278" y="48"/>
                    <a:pt x="26730" y="48"/>
                    <a:pt x="27194" y="13"/>
                  </a:cubicBezTo>
                  <a:cubicBezTo>
                    <a:pt x="27528" y="1"/>
                    <a:pt x="27802" y="132"/>
                    <a:pt x="28064" y="275"/>
                  </a:cubicBezTo>
                  <a:cubicBezTo>
                    <a:pt x="28171" y="310"/>
                    <a:pt x="28230" y="453"/>
                    <a:pt x="28290" y="548"/>
                  </a:cubicBezTo>
                  <a:cubicBezTo>
                    <a:pt x="28468" y="929"/>
                    <a:pt x="28647" y="1299"/>
                    <a:pt x="28802" y="1680"/>
                  </a:cubicBezTo>
                  <a:cubicBezTo>
                    <a:pt x="29040" y="2275"/>
                    <a:pt x="29254" y="2894"/>
                    <a:pt x="29480" y="3489"/>
                  </a:cubicBezTo>
                  <a:cubicBezTo>
                    <a:pt x="29540" y="3668"/>
                    <a:pt x="29588" y="3847"/>
                    <a:pt x="29659" y="4025"/>
                  </a:cubicBezTo>
                  <a:cubicBezTo>
                    <a:pt x="29992" y="4751"/>
                    <a:pt x="30135" y="5525"/>
                    <a:pt x="30385" y="6263"/>
                  </a:cubicBezTo>
                  <a:cubicBezTo>
                    <a:pt x="30433" y="6406"/>
                    <a:pt x="30481" y="6537"/>
                    <a:pt x="30576" y="6656"/>
                  </a:cubicBezTo>
                  <a:cubicBezTo>
                    <a:pt x="30826" y="7014"/>
                    <a:pt x="31028" y="7383"/>
                    <a:pt x="31195" y="7799"/>
                  </a:cubicBezTo>
                  <a:cubicBezTo>
                    <a:pt x="31421" y="8478"/>
                    <a:pt x="31731" y="9133"/>
                    <a:pt x="32040" y="9847"/>
                  </a:cubicBezTo>
                  <a:close/>
                  <a:moveTo>
                    <a:pt x="751" y="21170"/>
                  </a:moveTo>
                  <a:cubicBezTo>
                    <a:pt x="858" y="21396"/>
                    <a:pt x="1048" y="21575"/>
                    <a:pt x="1239" y="21706"/>
                  </a:cubicBezTo>
                  <a:cubicBezTo>
                    <a:pt x="1537" y="21932"/>
                    <a:pt x="1846" y="22134"/>
                    <a:pt x="2156" y="22325"/>
                  </a:cubicBezTo>
                  <a:cubicBezTo>
                    <a:pt x="2680" y="22623"/>
                    <a:pt x="3215" y="22908"/>
                    <a:pt x="3751" y="23182"/>
                  </a:cubicBezTo>
                  <a:cubicBezTo>
                    <a:pt x="3977" y="23301"/>
                    <a:pt x="4204" y="23420"/>
                    <a:pt x="4442" y="23480"/>
                  </a:cubicBezTo>
                  <a:cubicBezTo>
                    <a:pt x="4989" y="23623"/>
                    <a:pt x="5549" y="23778"/>
                    <a:pt x="6120" y="23861"/>
                  </a:cubicBezTo>
                  <a:cubicBezTo>
                    <a:pt x="6656" y="23956"/>
                    <a:pt x="7156" y="24099"/>
                    <a:pt x="7692" y="24206"/>
                  </a:cubicBezTo>
                  <a:cubicBezTo>
                    <a:pt x="8097" y="24278"/>
                    <a:pt x="8514" y="24337"/>
                    <a:pt x="8918" y="24385"/>
                  </a:cubicBezTo>
                  <a:cubicBezTo>
                    <a:pt x="9085" y="24397"/>
                    <a:pt x="9240" y="24432"/>
                    <a:pt x="9407" y="24456"/>
                  </a:cubicBezTo>
                  <a:cubicBezTo>
                    <a:pt x="10419" y="24611"/>
                    <a:pt x="11371" y="24968"/>
                    <a:pt x="12371" y="25171"/>
                  </a:cubicBezTo>
                  <a:cubicBezTo>
                    <a:pt x="13097" y="25325"/>
                    <a:pt x="13812" y="25540"/>
                    <a:pt x="14514" y="25825"/>
                  </a:cubicBezTo>
                  <a:cubicBezTo>
                    <a:pt x="14991" y="26016"/>
                    <a:pt x="15491" y="26159"/>
                    <a:pt x="16003" y="26254"/>
                  </a:cubicBezTo>
                  <a:cubicBezTo>
                    <a:pt x="16717" y="26409"/>
                    <a:pt x="17431" y="26492"/>
                    <a:pt x="18158" y="26516"/>
                  </a:cubicBezTo>
                  <a:cubicBezTo>
                    <a:pt x="18348" y="26516"/>
                    <a:pt x="18527" y="26552"/>
                    <a:pt x="18705" y="26575"/>
                  </a:cubicBezTo>
                  <a:cubicBezTo>
                    <a:pt x="18848" y="26587"/>
                    <a:pt x="18991" y="26587"/>
                    <a:pt x="19146" y="26575"/>
                  </a:cubicBezTo>
                  <a:cubicBezTo>
                    <a:pt x="19229" y="26575"/>
                    <a:pt x="19301" y="26528"/>
                    <a:pt x="19384" y="26528"/>
                  </a:cubicBezTo>
                  <a:lnTo>
                    <a:pt x="21801" y="26528"/>
                  </a:lnTo>
                  <a:lnTo>
                    <a:pt x="22182" y="26528"/>
                  </a:lnTo>
                  <a:cubicBezTo>
                    <a:pt x="23027" y="26492"/>
                    <a:pt x="23861" y="26254"/>
                    <a:pt x="24694" y="26183"/>
                  </a:cubicBezTo>
                  <a:cubicBezTo>
                    <a:pt x="24873" y="26171"/>
                    <a:pt x="25063" y="26111"/>
                    <a:pt x="25230" y="26040"/>
                  </a:cubicBezTo>
                  <a:cubicBezTo>
                    <a:pt x="25956" y="25754"/>
                    <a:pt x="26730" y="25587"/>
                    <a:pt x="27433" y="25206"/>
                  </a:cubicBezTo>
                  <a:cubicBezTo>
                    <a:pt x="27504" y="25159"/>
                    <a:pt x="27599" y="25159"/>
                    <a:pt x="27671" y="25123"/>
                  </a:cubicBezTo>
                  <a:cubicBezTo>
                    <a:pt x="27814" y="25063"/>
                    <a:pt x="27968" y="24992"/>
                    <a:pt x="28111" y="24921"/>
                  </a:cubicBezTo>
                  <a:cubicBezTo>
                    <a:pt x="28266" y="24849"/>
                    <a:pt x="28397" y="24742"/>
                    <a:pt x="28540" y="24682"/>
                  </a:cubicBezTo>
                  <a:cubicBezTo>
                    <a:pt x="28992" y="24492"/>
                    <a:pt x="29492" y="24385"/>
                    <a:pt x="29873" y="24016"/>
                  </a:cubicBezTo>
                  <a:cubicBezTo>
                    <a:pt x="29885" y="23992"/>
                    <a:pt x="29897" y="23992"/>
                    <a:pt x="29933" y="23980"/>
                  </a:cubicBezTo>
                  <a:cubicBezTo>
                    <a:pt x="30362" y="23873"/>
                    <a:pt x="30707" y="23575"/>
                    <a:pt x="31100" y="23432"/>
                  </a:cubicBezTo>
                  <a:cubicBezTo>
                    <a:pt x="31505" y="23277"/>
                    <a:pt x="31850" y="22980"/>
                    <a:pt x="32219" y="22742"/>
                  </a:cubicBezTo>
                  <a:cubicBezTo>
                    <a:pt x="32314" y="22682"/>
                    <a:pt x="32398" y="22623"/>
                    <a:pt x="32493" y="22587"/>
                  </a:cubicBezTo>
                  <a:cubicBezTo>
                    <a:pt x="33148" y="22254"/>
                    <a:pt x="33814" y="21992"/>
                    <a:pt x="34410" y="21575"/>
                  </a:cubicBezTo>
                  <a:cubicBezTo>
                    <a:pt x="34457" y="21539"/>
                    <a:pt x="34529" y="21527"/>
                    <a:pt x="34588" y="21515"/>
                  </a:cubicBezTo>
                  <a:cubicBezTo>
                    <a:pt x="34910" y="21432"/>
                    <a:pt x="35207" y="21289"/>
                    <a:pt x="35469" y="21051"/>
                  </a:cubicBezTo>
                  <a:cubicBezTo>
                    <a:pt x="35660" y="20872"/>
                    <a:pt x="35898" y="20741"/>
                    <a:pt x="36124" y="20575"/>
                  </a:cubicBezTo>
                  <a:cubicBezTo>
                    <a:pt x="36815" y="20051"/>
                    <a:pt x="37553" y="19563"/>
                    <a:pt x="38160" y="18932"/>
                  </a:cubicBezTo>
                  <a:cubicBezTo>
                    <a:pt x="38446" y="18658"/>
                    <a:pt x="38708" y="18372"/>
                    <a:pt x="39005" y="18122"/>
                  </a:cubicBezTo>
                  <a:cubicBezTo>
                    <a:pt x="39660" y="17539"/>
                    <a:pt x="40232" y="16884"/>
                    <a:pt x="40720" y="16146"/>
                  </a:cubicBezTo>
                  <a:cubicBezTo>
                    <a:pt x="40803" y="16015"/>
                    <a:pt x="40910" y="15884"/>
                    <a:pt x="41030" y="15765"/>
                  </a:cubicBezTo>
                  <a:cubicBezTo>
                    <a:pt x="41589" y="15229"/>
                    <a:pt x="41815" y="14503"/>
                    <a:pt x="42220" y="13872"/>
                  </a:cubicBezTo>
                  <a:cubicBezTo>
                    <a:pt x="42232" y="13848"/>
                    <a:pt x="42256" y="13800"/>
                    <a:pt x="42268" y="13752"/>
                  </a:cubicBezTo>
                  <a:cubicBezTo>
                    <a:pt x="42470" y="13157"/>
                    <a:pt x="42685" y="12574"/>
                    <a:pt x="42875" y="11978"/>
                  </a:cubicBezTo>
                  <a:cubicBezTo>
                    <a:pt x="42923" y="11847"/>
                    <a:pt x="42946" y="11705"/>
                    <a:pt x="42935" y="11550"/>
                  </a:cubicBezTo>
                  <a:cubicBezTo>
                    <a:pt x="42875" y="10978"/>
                    <a:pt x="42649" y="10454"/>
                    <a:pt x="42149" y="10121"/>
                  </a:cubicBezTo>
                  <a:cubicBezTo>
                    <a:pt x="41792" y="9895"/>
                    <a:pt x="41375" y="9704"/>
                    <a:pt x="40946" y="9621"/>
                  </a:cubicBezTo>
                  <a:cubicBezTo>
                    <a:pt x="40387" y="9502"/>
                    <a:pt x="39827" y="9490"/>
                    <a:pt x="39279" y="9466"/>
                  </a:cubicBezTo>
                  <a:cubicBezTo>
                    <a:pt x="38541" y="9454"/>
                    <a:pt x="37815" y="9454"/>
                    <a:pt x="37089" y="9502"/>
                  </a:cubicBezTo>
                  <a:cubicBezTo>
                    <a:pt x="36386" y="9550"/>
                    <a:pt x="35672" y="9621"/>
                    <a:pt x="34969" y="9692"/>
                  </a:cubicBezTo>
                  <a:cubicBezTo>
                    <a:pt x="34648" y="9728"/>
                    <a:pt x="34314" y="9788"/>
                    <a:pt x="33993" y="9847"/>
                  </a:cubicBezTo>
                  <a:cubicBezTo>
                    <a:pt x="33660" y="9895"/>
                    <a:pt x="33338" y="9954"/>
                    <a:pt x="33005" y="10038"/>
                  </a:cubicBezTo>
                  <a:cubicBezTo>
                    <a:pt x="32755" y="10097"/>
                    <a:pt x="32505" y="10193"/>
                    <a:pt x="32219" y="10300"/>
                  </a:cubicBezTo>
                  <a:cubicBezTo>
                    <a:pt x="32195" y="10490"/>
                    <a:pt x="32171" y="10704"/>
                    <a:pt x="32290" y="10895"/>
                  </a:cubicBezTo>
                  <a:cubicBezTo>
                    <a:pt x="32457" y="11169"/>
                    <a:pt x="32374" y="11526"/>
                    <a:pt x="32648" y="11728"/>
                  </a:cubicBezTo>
                  <a:cubicBezTo>
                    <a:pt x="32707" y="11776"/>
                    <a:pt x="32707" y="11943"/>
                    <a:pt x="32695" y="12026"/>
                  </a:cubicBezTo>
                  <a:cubicBezTo>
                    <a:pt x="32636" y="12217"/>
                    <a:pt x="32588" y="12443"/>
                    <a:pt x="32457" y="12598"/>
                  </a:cubicBezTo>
                  <a:cubicBezTo>
                    <a:pt x="31993" y="13169"/>
                    <a:pt x="31445" y="13693"/>
                    <a:pt x="30802" y="14086"/>
                  </a:cubicBezTo>
                  <a:cubicBezTo>
                    <a:pt x="29992" y="14586"/>
                    <a:pt x="29171" y="15074"/>
                    <a:pt x="28349" y="15574"/>
                  </a:cubicBezTo>
                  <a:cubicBezTo>
                    <a:pt x="28087" y="15729"/>
                    <a:pt x="27802" y="15848"/>
                    <a:pt x="27516" y="15991"/>
                  </a:cubicBezTo>
                  <a:cubicBezTo>
                    <a:pt x="27040" y="16205"/>
                    <a:pt x="26552" y="16372"/>
                    <a:pt x="26123" y="16658"/>
                  </a:cubicBezTo>
                  <a:cubicBezTo>
                    <a:pt x="25766" y="16884"/>
                    <a:pt x="25373" y="17015"/>
                    <a:pt x="25016" y="17205"/>
                  </a:cubicBezTo>
                  <a:cubicBezTo>
                    <a:pt x="24337" y="17562"/>
                    <a:pt x="23527" y="17598"/>
                    <a:pt x="22813" y="17872"/>
                  </a:cubicBezTo>
                  <a:cubicBezTo>
                    <a:pt x="22099" y="17908"/>
                    <a:pt x="21444" y="18229"/>
                    <a:pt x="20765" y="18384"/>
                  </a:cubicBezTo>
                  <a:cubicBezTo>
                    <a:pt x="20146" y="18515"/>
                    <a:pt x="19574" y="18741"/>
                    <a:pt x="18932" y="18741"/>
                  </a:cubicBezTo>
                  <a:cubicBezTo>
                    <a:pt x="18515" y="18741"/>
                    <a:pt x="18098" y="18741"/>
                    <a:pt x="17693" y="18801"/>
                  </a:cubicBezTo>
                  <a:cubicBezTo>
                    <a:pt x="17015" y="18908"/>
                    <a:pt x="16324" y="18884"/>
                    <a:pt x="15645" y="18884"/>
                  </a:cubicBezTo>
                  <a:cubicBezTo>
                    <a:pt x="15431" y="18884"/>
                    <a:pt x="15229" y="18765"/>
                    <a:pt x="15026" y="18813"/>
                  </a:cubicBezTo>
                  <a:cubicBezTo>
                    <a:pt x="14514" y="18932"/>
                    <a:pt x="14050" y="18741"/>
                    <a:pt x="13562" y="18634"/>
                  </a:cubicBezTo>
                  <a:cubicBezTo>
                    <a:pt x="12943" y="18515"/>
                    <a:pt x="12347" y="18324"/>
                    <a:pt x="11728" y="18265"/>
                  </a:cubicBezTo>
                  <a:cubicBezTo>
                    <a:pt x="11490" y="18229"/>
                    <a:pt x="11300" y="18134"/>
                    <a:pt x="11133" y="17955"/>
                  </a:cubicBezTo>
                  <a:cubicBezTo>
                    <a:pt x="10883" y="17670"/>
                    <a:pt x="10716" y="17324"/>
                    <a:pt x="10633" y="16955"/>
                  </a:cubicBezTo>
                  <a:cubicBezTo>
                    <a:pt x="10550" y="16681"/>
                    <a:pt x="10478" y="16408"/>
                    <a:pt x="10371" y="16050"/>
                  </a:cubicBezTo>
                  <a:cubicBezTo>
                    <a:pt x="9895" y="16539"/>
                    <a:pt x="9335" y="16658"/>
                    <a:pt x="8776" y="16860"/>
                  </a:cubicBezTo>
                  <a:cubicBezTo>
                    <a:pt x="8335" y="17027"/>
                    <a:pt x="7906" y="17277"/>
                    <a:pt x="7442" y="17372"/>
                  </a:cubicBezTo>
                  <a:cubicBezTo>
                    <a:pt x="6930" y="17479"/>
                    <a:pt x="6490" y="17801"/>
                    <a:pt x="5966" y="17848"/>
                  </a:cubicBezTo>
                  <a:cubicBezTo>
                    <a:pt x="5120" y="18229"/>
                    <a:pt x="4239" y="18563"/>
                    <a:pt x="3442" y="19039"/>
                  </a:cubicBezTo>
                  <a:cubicBezTo>
                    <a:pt x="3239" y="19158"/>
                    <a:pt x="3037" y="19265"/>
                    <a:pt x="2846" y="19360"/>
                  </a:cubicBezTo>
                  <a:cubicBezTo>
                    <a:pt x="2584" y="19515"/>
                    <a:pt x="2382" y="19718"/>
                    <a:pt x="2072" y="19765"/>
                  </a:cubicBezTo>
                  <a:cubicBezTo>
                    <a:pt x="1989" y="19777"/>
                    <a:pt x="1906" y="19837"/>
                    <a:pt x="1858" y="19896"/>
                  </a:cubicBezTo>
                  <a:cubicBezTo>
                    <a:pt x="1656" y="20218"/>
                    <a:pt x="1322" y="20420"/>
                    <a:pt x="1060" y="20658"/>
                  </a:cubicBezTo>
                  <a:cubicBezTo>
                    <a:pt x="941" y="20801"/>
                    <a:pt x="822" y="20944"/>
                    <a:pt x="751" y="21170"/>
                  </a:cubicBezTo>
                  <a:close/>
                  <a:moveTo>
                    <a:pt x="10133" y="7895"/>
                  </a:moveTo>
                  <a:cubicBezTo>
                    <a:pt x="10109" y="8002"/>
                    <a:pt x="10073" y="8038"/>
                    <a:pt x="10073" y="8073"/>
                  </a:cubicBezTo>
                  <a:cubicBezTo>
                    <a:pt x="10109" y="8859"/>
                    <a:pt x="10133" y="9645"/>
                    <a:pt x="10180" y="10443"/>
                  </a:cubicBezTo>
                  <a:cubicBezTo>
                    <a:pt x="10180" y="10538"/>
                    <a:pt x="10216" y="10645"/>
                    <a:pt x="10228" y="10752"/>
                  </a:cubicBezTo>
                  <a:cubicBezTo>
                    <a:pt x="10276" y="10990"/>
                    <a:pt x="10300" y="11240"/>
                    <a:pt x="10347" y="11478"/>
                  </a:cubicBezTo>
                  <a:cubicBezTo>
                    <a:pt x="10430" y="11955"/>
                    <a:pt x="10430" y="12431"/>
                    <a:pt x="10597" y="12895"/>
                  </a:cubicBezTo>
                  <a:cubicBezTo>
                    <a:pt x="10692" y="13157"/>
                    <a:pt x="10835" y="13312"/>
                    <a:pt x="11121" y="13336"/>
                  </a:cubicBezTo>
                  <a:cubicBezTo>
                    <a:pt x="11443" y="13360"/>
                    <a:pt x="11788" y="13383"/>
                    <a:pt x="12121" y="13431"/>
                  </a:cubicBezTo>
                  <a:cubicBezTo>
                    <a:pt x="12502" y="13491"/>
                    <a:pt x="12895" y="13574"/>
                    <a:pt x="13276" y="13633"/>
                  </a:cubicBezTo>
                  <a:cubicBezTo>
                    <a:pt x="13645" y="13681"/>
                    <a:pt x="14026" y="13741"/>
                    <a:pt x="14395" y="13693"/>
                  </a:cubicBezTo>
                  <a:cubicBezTo>
                    <a:pt x="14883" y="13657"/>
                    <a:pt x="15395" y="13657"/>
                    <a:pt x="15884" y="13633"/>
                  </a:cubicBezTo>
                  <a:lnTo>
                    <a:pt x="16372" y="13598"/>
                  </a:lnTo>
                  <a:cubicBezTo>
                    <a:pt x="16586" y="13562"/>
                    <a:pt x="16777" y="13538"/>
                    <a:pt x="16979" y="13502"/>
                  </a:cubicBezTo>
                  <a:cubicBezTo>
                    <a:pt x="17134" y="13491"/>
                    <a:pt x="17265" y="13479"/>
                    <a:pt x="17419" y="13455"/>
                  </a:cubicBezTo>
                  <a:cubicBezTo>
                    <a:pt x="17896" y="13383"/>
                    <a:pt x="18372" y="13324"/>
                    <a:pt x="18824" y="13252"/>
                  </a:cubicBezTo>
                  <a:cubicBezTo>
                    <a:pt x="18943" y="13241"/>
                    <a:pt x="19063" y="13205"/>
                    <a:pt x="19182" y="13181"/>
                  </a:cubicBezTo>
                  <a:cubicBezTo>
                    <a:pt x="19408" y="13121"/>
                    <a:pt x="19610" y="13038"/>
                    <a:pt x="19836" y="12979"/>
                  </a:cubicBezTo>
                  <a:cubicBezTo>
                    <a:pt x="20110" y="12907"/>
                    <a:pt x="20372" y="12883"/>
                    <a:pt x="20622" y="12788"/>
                  </a:cubicBezTo>
                  <a:cubicBezTo>
                    <a:pt x="21444" y="12443"/>
                    <a:pt x="22372" y="12407"/>
                    <a:pt x="23146" y="11931"/>
                  </a:cubicBezTo>
                  <a:cubicBezTo>
                    <a:pt x="23158" y="11907"/>
                    <a:pt x="23182" y="11931"/>
                    <a:pt x="23206" y="11907"/>
                  </a:cubicBezTo>
                  <a:cubicBezTo>
                    <a:pt x="23575" y="11776"/>
                    <a:pt x="23956" y="11669"/>
                    <a:pt x="24301" y="11514"/>
                  </a:cubicBezTo>
                  <a:cubicBezTo>
                    <a:pt x="25028" y="11169"/>
                    <a:pt x="25766" y="10800"/>
                    <a:pt x="26492" y="10454"/>
                  </a:cubicBezTo>
                  <a:cubicBezTo>
                    <a:pt x="26742" y="10335"/>
                    <a:pt x="26968" y="10204"/>
                    <a:pt x="27171" y="10026"/>
                  </a:cubicBezTo>
                  <a:cubicBezTo>
                    <a:pt x="27575" y="9692"/>
                    <a:pt x="27980" y="9371"/>
                    <a:pt x="28397" y="9050"/>
                  </a:cubicBezTo>
                  <a:cubicBezTo>
                    <a:pt x="28540" y="8930"/>
                    <a:pt x="28695" y="8835"/>
                    <a:pt x="28647" y="8609"/>
                  </a:cubicBezTo>
                  <a:cubicBezTo>
                    <a:pt x="28635" y="8538"/>
                    <a:pt x="28730" y="8430"/>
                    <a:pt x="28790" y="8359"/>
                  </a:cubicBezTo>
                  <a:cubicBezTo>
                    <a:pt x="29195" y="7895"/>
                    <a:pt x="29564" y="7406"/>
                    <a:pt x="29933" y="6895"/>
                  </a:cubicBezTo>
                  <a:cubicBezTo>
                    <a:pt x="29719" y="6359"/>
                    <a:pt x="29516" y="5835"/>
                    <a:pt x="29302" y="5323"/>
                  </a:cubicBezTo>
                  <a:cubicBezTo>
                    <a:pt x="29099" y="4799"/>
                    <a:pt x="28969" y="4251"/>
                    <a:pt x="28707" y="3739"/>
                  </a:cubicBezTo>
                  <a:cubicBezTo>
                    <a:pt x="28468" y="3251"/>
                    <a:pt x="28302" y="2704"/>
                    <a:pt x="28028" y="2192"/>
                  </a:cubicBezTo>
                  <a:cubicBezTo>
                    <a:pt x="27861" y="2358"/>
                    <a:pt x="27742" y="2501"/>
                    <a:pt x="27611" y="2620"/>
                  </a:cubicBezTo>
                  <a:cubicBezTo>
                    <a:pt x="27302" y="2918"/>
                    <a:pt x="27016" y="3263"/>
                    <a:pt x="26671" y="3513"/>
                  </a:cubicBezTo>
                  <a:cubicBezTo>
                    <a:pt x="25361" y="4513"/>
                    <a:pt x="23932" y="5335"/>
                    <a:pt x="22432" y="6002"/>
                  </a:cubicBezTo>
                  <a:cubicBezTo>
                    <a:pt x="21075" y="6597"/>
                    <a:pt x="19694" y="7085"/>
                    <a:pt x="18289" y="7549"/>
                  </a:cubicBezTo>
                  <a:cubicBezTo>
                    <a:pt x="17920" y="7668"/>
                    <a:pt x="17550" y="7787"/>
                    <a:pt x="17158" y="7859"/>
                  </a:cubicBezTo>
                  <a:cubicBezTo>
                    <a:pt x="16181" y="8061"/>
                    <a:pt x="15193" y="8192"/>
                    <a:pt x="14217" y="8395"/>
                  </a:cubicBezTo>
                  <a:cubicBezTo>
                    <a:pt x="13609" y="8538"/>
                    <a:pt x="12978" y="8419"/>
                    <a:pt x="12371" y="8561"/>
                  </a:cubicBezTo>
                  <a:cubicBezTo>
                    <a:pt x="12312" y="8573"/>
                    <a:pt x="12252" y="8549"/>
                    <a:pt x="12193" y="8549"/>
                  </a:cubicBezTo>
                  <a:cubicBezTo>
                    <a:pt x="11597" y="8514"/>
                    <a:pt x="11050" y="8371"/>
                    <a:pt x="10538" y="8061"/>
                  </a:cubicBezTo>
                  <a:cubicBezTo>
                    <a:pt x="10466" y="7966"/>
                    <a:pt x="10311" y="7954"/>
                    <a:pt x="10133" y="7895"/>
                  </a:cubicBezTo>
                  <a:close/>
                  <a:moveTo>
                    <a:pt x="10895" y="13752"/>
                  </a:moveTo>
                  <a:cubicBezTo>
                    <a:pt x="10716" y="14253"/>
                    <a:pt x="10788" y="14669"/>
                    <a:pt x="10895" y="15098"/>
                  </a:cubicBezTo>
                  <a:cubicBezTo>
                    <a:pt x="10966" y="15396"/>
                    <a:pt x="11014" y="15705"/>
                    <a:pt x="11073" y="16003"/>
                  </a:cubicBezTo>
                  <a:cubicBezTo>
                    <a:pt x="11181" y="16419"/>
                    <a:pt x="11252" y="16848"/>
                    <a:pt x="11466" y="17241"/>
                  </a:cubicBezTo>
                  <a:cubicBezTo>
                    <a:pt x="11609" y="17539"/>
                    <a:pt x="11835" y="17670"/>
                    <a:pt x="12133" y="17729"/>
                  </a:cubicBezTo>
                  <a:cubicBezTo>
                    <a:pt x="12728" y="17848"/>
                    <a:pt x="13312" y="17967"/>
                    <a:pt x="13907" y="18074"/>
                  </a:cubicBezTo>
                  <a:cubicBezTo>
                    <a:pt x="14181" y="18110"/>
                    <a:pt x="14479" y="18182"/>
                    <a:pt x="14764" y="18194"/>
                  </a:cubicBezTo>
                  <a:cubicBezTo>
                    <a:pt x="15491" y="18217"/>
                    <a:pt x="16229" y="18277"/>
                    <a:pt x="16943" y="18146"/>
                  </a:cubicBezTo>
                  <a:cubicBezTo>
                    <a:pt x="17217" y="18086"/>
                    <a:pt x="17515" y="18098"/>
                    <a:pt x="17800" y="18086"/>
                  </a:cubicBezTo>
                  <a:cubicBezTo>
                    <a:pt x="18693" y="18086"/>
                    <a:pt x="19574" y="17932"/>
                    <a:pt x="20456" y="17729"/>
                  </a:cubicBezTo>
                  <a:cubicBezTo>
                    <a:pt x="20694" y="17670"/>
                    <a:pt x="20944" y="17634"/>
                    <a:pt x="21158" y="17539"/>
                  </a:cubicBezTo>
                  <a:cubicBezTo>
                    <a:pt x="21372" y="17432"/>
                    <a:pt x="21575" y="17372"/>
                    <a:pt x="21813" y="17324"/>
                  </a:cubicBezTo>
                  <a:cubicBezTo>
                    <a:pt x="22087" y="17289"/>
                    <a:pt x="22337" y="17205"/>
                    <a:pt x="22611" y="17146"/>
                  </a:cubicBezTo>
                  <a:lnTo>
                    <a:pt x="24170" y="16741"/>
                  </a:lnTo>
                  <a:cubicBezTo>
                    <a:pt x="24277" y="16717"/>
                    <a:pt x="24373" y="16705"/>
                    <a:pt x="24468" y="16658"/>
                  </a:cubicBezTo>
                  <a:cubicBezTo>
                    <a:pt x="25194" y="16312"/>
                    <a:pt x="25921" y="15955"/>
                    <a:pt x="26659" y="15634"/>
                  </a:cubicBezTo>
                  <a:cubicBezTo>
                    <a:pt x="26956" y="15503"/>
                    <a:pt x="27230" y="15288"/>
                    <a:pt x="27587" y="15336"/>
                  </a:cubicBezTo>
                  <a:cubicBezTo>
                    <a:pt x="27671" y="15348"/>
                    <a:pt x="27742" y="15276"/>
                    <a:pt x="27814" y="15229"/>
                  </a:cubicBezTo>
                  <a:cubicBezTo>
                    <a:pt x="28778" y="14681"/>
                    <a:pt x="29731" y="14086"/>
                    <a:pt x="30671" y="13467"/>
                  </a:cubicBezTo>
                  <a:cubicBezTo>
                    <a:pt x="31088" y="13205"/>
                    <a:pt x="31397" y="12848"/>
                    <a:pt x="31719" y="12490"/>
                  </a:cubicBezTo>
                  <a:cubicBezTo>
                    <a:pt x="31862" y="12324"/>
                    <a:pt x="31909" y="12145"/>
                    <a:pt x="31909" y="11931"/>
                  </a:cubicBezTo>
                  <a:cubicBezTo>
                    <a:pt x="31862" y="11228"/>
                    <a:pt x="31636" y="10585"/>
                    <a:pt x="31385" y="9942"/>
                  </a:cubicBezTo>
                  <a:cubicBezTo>
                    <a:pt x="31278" y="9692"/>
                    <a:pt x="31195" y="9442"/>
                    <a:pt x="31100" y="9192"/>
                  </a:cubicBezTo>
                  <a:cubicBezTo>
                    <a:pt x="30897" y="8621"/>
                    <a:pt x="30612" y="8097"/>
                    <a:pt x="30290" y="7549"/>
                  </a:cubicBezTo>
                  <a:cubicBezTo>
                    <a:pt x="30076" y="7716"/>
                    <a:pt x="29969" y="7895"/>
                    <a:pt x="29909" y="8085"/>
                  </a:cubicBezTo>
                  <a:cubicBezTo>
                    <a:pt x="29659" y="8859"/>
                    <a:pt x="29111" y="9395"/>
                    <a:pt x="28516" y="9871"/>
                  </a:cubicBezTo>
                  <a:cubicBezTo>
                    <a:pt x="27742" y="10466"/>
                    <a:pt x="26968" y="11074"/>
                    <a:pt x="26040" y="11419"/>
                  </a:cubicBezTo>
                  <a:cubicBezTo>
                    <a:pt x="25980" y="11431"/>
                    <a:pt x="25944" y="11478"/>
                    <a:pt x="25885" y="11514"/>
                  </a:cubicBezTo>
                  <a:cubicBezTo>
                    <a:pt x="25194" y="11895"/>
                    <a:pt x="24468" y="12193"/>
                    <a:pt x="23718" y="12467"/>
                  </a:cubicBezTo>
                  <a:cubicBezTo>
                    <a:pt x="23087" y="12705"/>
                    <a:pt x="22432" y="12871"/>
                    <a:pt x="21789" y="13133"/>
                  </a:cubicBezTo>
                  <a:cubicBezTo>
                    <a:pt x="21158" y="13383"/>
                    <a:pt x="20503" y="13491"/>
                    <a:pt x="19884" y="13693"/>
                  </a:cubicBezTo>
                  <a:cubicBezTo>
                    <a:pt x="19539" y="13812"/>
                    <a:pt x="19134" y="13752"/>
                    <a:pt x="18812" y="13955"/>
                  </a:cubicBezTo>
                  <a:cubicBezTo>
                    <a:pt x="18753" y="13991"/>
                    <a:pt x="18646" y="13967"/>
                    <a:pt x="18574" y="13979"/>
                  </a:cubicBezTo>
                  <a:cubicBezTo>
                    <a:pt x="18265" y="14026"/>
                    <a:pt x="17943" y="14038"/>
                    <a:pt x="17646" y="14098"/>
                  </a:cubicBezTo>
                  <a:cubicBezTo>
                    <a:pt x="16562" y="14348"/>
                    <a:pt x="15467" y="14336"/>
                    <a:pt x="14371" y="14288"/>
                  </a:cubicBezTo>
                  <a:cubicBezTo>
                    <a:pt x="13169" y="14288"/>
                    <a:pt x="12026" y="14110"/>
                    <a:pt x="10895" y="13752"/>
                  </a:cubicBezTo>
                  <a:close/>
                  <a:moveTo>
                    <a:pt x="10073" y="6347"/>
                  </a:moveTo>
                  <a:cubicBezTo>
                    <a:pt x="10157" y="6514"/>
                    <a:pt x="10192" y="6692"/>
                    <a:pt x="10311" y="6787"/>
                  </a:cubicBezTo>
                  <a:cubicBezTo>
                    <a:pt x="10847" y="7287"/>
                    <a:pt x="11490" y="7561"/>
                    <a:pt x="12205" y="7609"/>
                  </a:cubicBezTo>
                  <a:cubicBezTo>
                    <a:pt x="12788" y="7645"/>
                    <a:pt x="13371" y="7680"/>
                    <a:pt x="13943" y="7621"/>
                  </a:cubicBezTo>
                  <a:cubicBezTo>
                    <a:pt x="14443" y="7585"/>
                    <a:pt x="14943" y="7526"/>
                    <a:pt x="15431" y="7442"/>
                  </a:cubicBezTo>
                  <a:cubicBezTo>
                    <a:pt x="15931" y="7371"/>
                    <a:pt x="16407" y="7240"/>
                    <a:pt x="16907" y="7180"/>
                  </a:cubicBezTo>
                  <a:cubicBezTo>
                    <a:pt x="17574" y="7109"/>
                    <a:pt x="18170" y="6764"/>
                    <a:pt x="18848" y="6716"/>
                  </a:cubicBezTo>
                  <a:cubicBezTo>
                    <a:pt x="18884" y="6716"/>
                    <a:pt x="18920" y="6692"/>
                    <a:pt x="18967" y="6668"/>
                  </a:cubicBezTo>
                  <a:cubicBezTo>
                    <a:pt x="19503" y="6490"/>
                    <a:pt x="20015" y="6311"/>
                    <a:pt x="20551" y="6121"/>
                  </a:cubicBezTo>
                  <a:cubicBezTo>
                    <a:pt x="21182" y="5894"/>
                    <a:pt x="21801" y="5656"/>
                    <a:pt x="22420" y="5406"/>
                  </a:cubicBezTo>
                  <a:cubicBezTo>
                    <a:pt x="22896" y="5216"/>
                    <a:pt x="23373" y="4990"/>
                    <a:pt x="23813" y="4739"/>
                  </a:cubicBezTo>
                  <a:cubicBezTo>
                    <a:pt x="24397" y="4430"/>
                    <a:pt x="25004" y="4156"/>
                    <a:pt x="25540" y="3751"/>
                  </a:cubicBezTo>
                  <a:cubicBezTo>
                    <a:pt x="26028" y="3382"/>
                    <a:pt x="26552" y="3025"/>
                    <a:pt x="27040" y="2644"/>
                  </a:cubicBezTo>
                  <a:cubicBezTo>
                    <a:pt x="27421" y="2346"/>
                    <a:pt x="27718" y="1953"/>
                    <a:pt x="27873" y="1525"/>
                  </a:cubicBezTo>
                  <a:cubicBezTo>
                    <a:pt x="27837" y="1430"/>
                    <a:pt x="27802" y="1370"/>
                    <a:pt x="27778" y="1334"/>
                  </a:cubicBezTo>
                  <a:cubicBezTo>
                    <a:pt x="27599" y="977"/>
                    <a:pt x="27314" y="822"/>
                    <a:pt x="26921" y="822"/>
                  </a:cubicBezTo>
                  <a:cubicBezTo>
                    <a:pt x="26671" y="822"/>
                    <a:pt x="26421" y="834"/>
                    <a:pt x="26182" y="775"/>
                  </a:cubicBezTo>
                  <a:cubicBezTo>
                    <a:pt x="25647" y="656"/>
                    <a:pt x="25111" y="656"/>
                    <a:pt x="24575" y="703"/>
                  </a:cubicBezTo>
                  <a:cubicBezTo>
                    <a:pt x="23992" y="751"/>
                    <a:pt x="23408" y="751"/>
                    <a:pt x="22837" y="834"/>
                  </a:cubicBezTo>
                  <a:cubicBezTo>
                    <a:pt x="22337" y="918"/>
                    <a:pt x="21849" y="1013"/>
                    <a:pt x="21360" y="1049"/>
                  </a:cubicBezTo>
                  <a:cubicBezTo>
                    <a:pt x="21170" y="1060"/>
                    <a:pt x="20991" y="1060"/>
                    <a:pt x="20813" y="1108"/>
                  </a:cubicBezTo>
                  <a:cubicBezTo>
                    <a:pt x="19920" y="1299"/>
                    <a:pt x="19027" y="1513"/>
                    <a:pt x="18134" y="1703"/>
                  </a:cubicBezTo>
                  <a:cubicBezTo>
                    <a:pt x="17991" y="1727"/>
                    <a:pt x="17848" y="1787"/>
                    <a:pt x="17717" y="1834"/>
                  </a:cubicBezTo>
                  <a:cubicBezTo>
                    <a:pt x="17455" y="1930"/>
                    <a:pt x="17205" y="2013"/>
                    <a:pt x="16943" y="2084"/>
                  </a:cubicBezTo>
                  <a:cubicBezTo>
                    <a:pt x="16229" y="2299"/>
                    <a:pt x="15526" y="2584"/>
                    <a:pt x="14860" y="2918"/>
                  </a:cubicBezTo>
                  <a:cubicBezTo>
                    <a:pt x="14181" y="3275"/>
                    <a:pt x="13490" y="3620"/>
                    <a:pt x="12859" y="4049"/>
                  </a:cubicBezTo>
                  <a:cubicBezTo>
                    <a:pt x="12062" y="4609"/>
                    <a:pt x="11240" y="5120"/>
                    <a:pt x="10430" y="5644"/>
                  </a:cubicBezTo>
                  <a:cubicBezTo>
                    <a:pt x="10371" y="6049"/>
                    <a:pt x="10371" y="6049"/>
                    <a:pt x="10073" y="634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95" name="Google Shape;195;p2"/>
          <p:cNvGrpSpPr/>
          <p:nvPr/>
        </p:nvGrpSpPr>
        <p:grpSpPr>
          <a:xfrm flipH="1">
            <a:off x="10227729" y="5046398"/>
            <a:ext cx="1279539" cy="536382"/>
            <a:chOff x="3303505" y="4211144"/>
            <a:chExt cx="1250649" cy="532336"/>
          </a:xfrm>
        </p:grpSpPr>
        <p:sp>
          <p:nvSpPr>
            <p:cNvPr id="196" name="Google Shape;196;p2"/>
            <p:cNvSpPr/>
            <p:nvPr/>
          </p:nvSpPr>
          <p:spPr>
            <a:xfrm>
              <a:off x="3684913" y="4272963"/>
              <a:ext cx="61888" cy="61888"/>
            </a:xfrm>
            <a:custGeom>
              <a:avLst/>
              <a:gdLst/>
              <a:ahLst/>
              <a:cxnLst/>
              <a:rect l="l" t="t" r="r" b="b"/>
              <a:pathLst>
                <a:path w="1787" h="1787" extrusionOk="0">
                  <a:moveTo>
                    <a:pt x="1084" y="180"/>
                  </a:moveTo>
                  <a:cubicBezTo>
                    <a:pt x="941" y="334"/>
                    <a:pt x="727" y="453"/>
                    <a:pt x="655" y="680"/>
                  </a:cubicBezTo>
                  <a:cubicBezTo>
                    <a:pt x="608" y="811"/>
                    <a:pt x="500" y="918"/>
                    <a:pt x="370" y="977"/>
                  </a:cubicBezTo>
                  <a:cubicBezTo>
                    <a:pt x="203" y="1049"/>
                    <a:pt x="108" y="1192"/>
                    <a:pt x="12" y="1323"/>
                  </a:cubicBezTo>
                  <a:cubicBezTo>
                    <a:pt x="24" y="1489"/>
                    <a:pt x="0" y="1644"/>
                    <a:pt x="131" y="1787"/>
                  </a:cubicBezTo>
                  <a:cubicBezTo>
                    <a:pt x="489" y="1692"/>
                    <a:pt x="834" y="1608"/>
                    <a:pt x="1084" y="1334"/>
                  </a:cubicBezTo>
                  <a:cubicBezTo>
                    <a:pt x="1215" y="1203"/>
                    <a:pt x="1322" y="1049"/>
                    <a:pt x="1453" y="918"/>
                  </a:cubicBezTo>
                  <a:cubicBezTo>
                    <a:pt x="1691" y="668"/>
                    <a:pt x="1786" y="382"/>
                    <a:pt x="1572" y="37"/>
                  </a:cubicBezTo>
                  <a:cubicBezTo>
                    <a:pt x="1370" y="1"/>
                    <a:pt x="1203" y="37"/>
                    <a:pt x="1084" y="180"/>
                  </a:cubicBezTo>
                  <a:close/>
                </a:path>
              </a:pathLst>
            </a:custGeom>
            <a:solidFill>
              <a:srgbClr val="0B2F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7" name="Google Shape;197;p2"/>
            <p:cNvSpPr/>
            <p:nvPr/>
          </p:nvSpPr>
          <p:spPr>
            <a:xfrm>
              <a:off x="3325774" y="4363701"/>
              <a:ext cx="359589" cy="310099"/>
            </a:xfrm>
            <a:custGeom>
              <a:avLst/>
              <a:gdLst/>
              <a:ahLst/>
              <a:cxnLst/>
              <a:rect l="l" t="t" r="r" b="b"/>
              <a:pathLst>
                <a:path w="10383" h="8954" extrusionOk="0">
                  <a:moveTo>
                    <a:pt x="3322" y="0"/>
                  </a:moveTo>
                  <a:cubicBezTo>
                    <a:pt x="4310" y="72"/>
                    <a:pt x="5251" y="84"/>
                    <a:pt x="6156" y="381"/>
                  </a:cubicBezTo>
                  <a:cubicBezTo>
                    <a:pt x="6620" y="536"/>
                    <a:pt x="7096" y="655"/>
                    <a:pt x="7561" y="810"/>
                  </a:cubicBezTo>
                  <a:cubicBezTo>
                    <a:pt x="8180" y="1024"/>
                    <a:pt x="8775" y="1286"/>
                    <a:pt x="9239" y="1786"/>
                  </a:cubicBezTo>
                  <a:cubicBezTo>
                    <a:pt x="9477" y="2036"/>
                    <a:pt x="9727" y="2263"/>
                    <a:pt x="9930" y="2572"/>
                  </a:cubicBezTo>
                  <a:cubicBezTo>
                    <a:pt x="10180" y="2989"/>
                    <a:pt x="10311" y="3429"/>
                    <a:pt x="10359" y="3894"/>
                  </a:cubicBezTo>
                  <a:cubicBezTo>
                    <a:pt x="10382" y="4227"/>
                    <a:pt x="10382" y="4549"/>
                    <a:pt x="10382" y="4882"/>
                  </a:cubicBezTo>
                  <a:cubicBezTo>
                    <a:pt x="10359" y="5441"/>
                    <a:pt x="10144" y="5953"/>
                    <a:pt x="9787" y="6382"/>
                  </a:cubicBezTo>
                  <a:cubicBezTo>
                    <a:pt x="9644" y="6561"/>
                    <a:pt x="9525" y="6751"/>
                    <a:pt x="9370" y="6918"/>
                  </a:cubicBezTo>
                  <a:cubicBezTo>
                    <a:pt x="8870" y="7466"/>
                    <a:pt x="8275" y="7882"/>
                    <a:pt x="7692" y="8347"/>
                  </a:cubicBezTo>
                  <a:cubicBezTo>
                    <a:pt x="7644" y="8394"/>
                    <a:pt x="7584" y="8406"/>
                    <a:pt x="7525" y="8430"/>
                  </a:cubicBezTo>
                  <a:cubicBezTo>
                    <a:pt x="6215" y="8847"/>
                    <a:pt x="4882" y="8954"/>
                    <a:pt x="3536" y="8609"/>
                  </a:cubicBezTo>
                  <a:cubicBezTo>
                    <a:pt x="3298" y="8549"/>
                    <a:pt x="3060" y="8478"/>
                    <a:pt x="2822" y="8454"/>
                  </a:cubicBezTo>
                  <a:cubicBezTo>
                    <a:pt x="2227" y="8394"/>
                    <a:pt x="1774" y="8049"/>
                    <a:pt x="1310" y="7716"/>
                  </a:cubicBezTo>
                  <a:cubicBezTo>
                    <a:pt x="1155" y="7620"/>
                    <a:pt x="1024" y="7477"/>
                    <a:pt x="917" y="7335"/>
                  </a:cubicBezTo>
                  <a:cubicBezTo>
                    <a:pt x="726" y="7061"/>
                    <a:pt x="560" y="6787"/>
                    <a:pt x="405" y="6513"/>
                  </a:cubicBezTo>
                  <a:cubicBezTo>
                    <a:pt x="381" y="6489"/>
                    <a:pt x="357" y="6442"/>
                    <a:pt x="357" y="6406"/>
                  </a:cubicBezTo>
                  <a:cubicBezTo>
                    <a:pt x="286" y="5692"/>
                    <a:pt x="0" y="5025"/>
                    <a:pt x="72" y="4287"/>
                  </a:cubicBezTo>
                  <a:cubicBezTo>
                    <a:pt x="119" y="3787"/>
                    <a:pt x="143" y="3298"/>
                    <a:pt x="179" y="2810"/>
                  </a:cubicBezTo>
                  <a:cubicBezTo>
                    <a:pt x="179" y="2739"/>
                    <a:pt x="226" y="2655"/>
                    <a:pt x="250" y="2584"/>
                  </a:cubicBezTo>
                  <a:cubicBezTo>
                    <a:pt x="357" y="2298"/>
                    <a:pt x="441" y="2001"/>
                    <a:pt x="548" y="1727"/>
                  </a:cubicBezTo>
                  <a:cubicBezTo>
                    <a:pt x="619" y="1524"/>
                    <a:pt x="679" y="1334"/>
                    <a:pt x="798" y="1167"/>
                  </a:cubicBezTo>
                  <a:cubicBezTo>
                    <a:pt x="1024" y="858"/>
                    <a:pt x="1381" y="655"/>
                    <a:pt x="1572" y="310"/>
                  </a:cubicBezTo>
                  <a:cubicBezTo>
                    <a:pt x="1619" y="215"/>
                    <a:pt x="1786" y="179"/>
                    <a:pt x="1905" y="155"/>
                  </a:cubicBezTo>
                  <a:cubicBezTo>
                    <a:pt x="2381" y="96"/>
                    <a:pt x="2869" y="36"/>
                    <a:pt x="3322" y="0"/>
                  </a:cubicBezTo>
                  <a:close/>
                  <a:moveTo>
                    <a:pt x="1179" y="4703"/>
                  </a:moveTo>
                  <a:cubicBezTo>
                    <a:pt x="1191" y="5025"/>
                    <a:pt x="1179" y="5382"/>
                    <a:pt x="1250" y="5727"/>
                  </a:cubicBezTo>
                  <a:cubicBezTo>
                    <a:pt x="1369" y="6275"/>
                    <a:pt x="1572" y="6811"/>
                    <a:pt x="2143" y="7049"/>
                  </a:cubicBezTo>
                  <a:cubicBezTo>
                    <a:pt x="2739" y="7299"/>
                    <a:pt x="3346" y="7573"/>
                    <a:pt x="4001" y="7644"/>
                  </a:cubicBezTo>
                  <a:cubicBezTo>
                    <a:pt x="4334" y="7680"/>
                    <a:pt x="4644" y="7763"/>
                    <a:pt x="4965" y="7775"/>
                  </a:cubicBezTo>
                  <a:cubicBezTo>
                    <a:pt x="5441" y="7799"/>
                    <a:pt x="5906" y="7763"/>
                    <a:pt x="6358" y="7573"/>
                  </a:cubicBezTo>
                  <a:cubicBezTo>
                    <a:pt x="6739" y="7394"/>
                    <a:pt x="7156" y="7263"/>
                    <a:pt x="7549" y="7061"/>
                  </a:cubicBezTo>
                  <a:cubicBezTo>
                    <a:pt x="7775" y="6942"/>
                    <a:pt x="8037" y="6811"/>
                    <a:pt x="8180" y="6620"/>
                  </a:cubicBezTo>
                  <a:cubicBezTo>
                    <a:pt x="8596" y="6084"/>
                    <a:pt x="8894" y="5477"/>
                    <a:pt x="8882" y="4763"/>
                  </a:cubicBezTo>
                  <a:cubicBezTo>
                    <a:pt x="8870" y="4429"/>
                    <a:pt x="8835" y="4108"/>
                    <a:pt x="8763" y="3787"/>
                  </a:cubicBezTo>
                  <a:cubicBezTo>
                    <a:pt x="8692" y="3477"/>
                    <a:pt x="8549" y="3179"/>
                    <a:pt x="8323" y="2929"/>
                  </a:cubicBezTo>
                  <a:cubicBezTo>
                    <a:pt x="7763" y="2358"/>
                    <a:pt x="7084" y="2060"/>
                    <a:pt x="6322" y="1917"/>
                  </a:cubicBezTo>
                  <a:cubicBezTo>
                    <a:pt x="5513" y="1762"/>
                    <a:pt x="4715" y="1667"/>
                    <a:pt x="3893" y="1572"/>
                  </a:cubicBezTo>
                  <a:cubicBezTo>
                    <a:pt x="3453" y="1524"/>
                    <a:pt x="3000" y="1548"/>
                    <a:pt x="2548" y="1548"/>
                  </a:cubicBezTo>
                  <a:cubicBezTo>
                    <a:pt x="2381" y="1548"/>
                    <a:pt x="2262" y="1608"/>
                    <a:pt x="2167" y="1727"/>
                  </a:cubicBezTo>
                  <a:cubicBezTo>
                    <a:pt x="1810" y="2155"/>
                    <a:pt x="1488" y="2596"/>
                    <a:pt x="1393" y="3167"/>
                  </a:cubicBezTo>
                  <a:cubicBezTo>
                    <a:pt x="1322" y="3667"/>
                    <a:pt x="1262" y="4179"/>
                    <a:pt x="1179" y="4703"/>
                  </a:cubicBezTo>
                  <a:close/>
                </a:path>
              </a:pathLst>
            </a:custGeom>
            <a:solidFill>
              <a:srgbClr val="FA72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8" name="Google Shape;198;p2"/>
            <p:cNvSpPr/>
            <p:nvPr/>
          </p:nvSpPr>
          <p:spPr>
            <a:xfrm>
              <a:off x="3873764" y="4413571"/>
              <a:ext cx="359174" cy="311381"/>
            </a:xfrm>
            <a:custGeom>
              <a:avLst/>
              <a:gdLst/>
              <a:ahLst/>
              <a:cxnLst/>
              <a:rect l="l" t="t" r="r" b="b"/>
              <a:pathLst>
                <a:path w="10371" h="8991" extrusionOk="0">
                  <a:moveTo>
                    <a:pt x="24" y="4335"/>
                  </a:moveTo>
                  <a:cubicBezTo>
                    <a:pt x="60" y="3823"/>
                    <a:pt x="84" y="3335"/>
                    <a:pt x="143" y="2858"/>
                  </a:cubicBezTo>
                  <a:cubicBezTo>
                    <a:pt x="155" y="2728"/>
                    <a:pt x="227" y="2585"/>
                    <a:pt x="322" y="2466"/>
                  </a:cubicBezTo>
                  <a:cubicBezTo>
                    <a:pt x="441" y="2311"/>
                    <a:pt x="548" y="2144"/>
                    <a:pt x="512" y="1918"/>
                  </a:cubicBezTo>
                  <a:cubicBezTo>
                    <a:pt x="489" y="1549"/>
                    <a:pt x="679" y="1251"/>
                    <a:pt x="929" y="989"/>
                  </a:cubicBezTo>
                  <a:cubicBezTo>
                    <a:pt x="1060" y="858"/>
                    <a:pt x="1239" y="751"/>
                    <a:pt x="1322" y="608"/>
                  </a:cubicBezTo>
                  <a:cubicBezTo>
                    <a:pt x="1501" y="251"/>
                    <a:pt x="1775" y="180"/>
                    <a:pt x="2120" y="144"/>
                  </a:cubicBezTo>
                  <a:cubicBezTo>
                    <a:pt x="2894" y="61"/>
                    <a:pt x="3668" y="1"/>
                    <a:pt x="4453" y="132"/>
                  </a:cubicBezTo>
                  <a:cubicBezTo>
                    <a:pt x="4894" y="203"/>
                    <a:pt x="5311" y="251"/>
                    <a:pt x="5739" y="311"/>
                  </a:cubicBezTo>
                  <a:cubicBezTo>
                    <a:pt x="5918" y="334"/>
                    <a:pt x="6096" y="382"/>
                    <a:pt x="6275" y="453"/>
                  </a:cubicBezTo>
                  <a:cubicBezTo>
                    <a:pt x="6656" y="620"/>
                    <a:pt x="7049" y="727"/>
                    <a:pt x="7454" y="811"/>
                  </a:cubicBezTo>
                  <a:cubicBezTo>
                    <a:pt x="7668" y="858"/>
                    <a:pt x="7882" y="918"/>
                    <a:pt x="7990" y="1156"/>
                  </a:cubicBezTo>
                  <a:cubicBezTo>
                    <a:pt x="8025" y="1263"/>
                    <a:pt x="8144" y="1334"/>
                    <a:pt x="8252" y="1394"/>
                  </a:cubicBezTo>
                  <a:cubicBezTo>
                    <a:pt x="8966" y="1751"/>
                    <a:pt x="9537" y="2263"/>
                    <a:pt x="9978" y="2930"/>
                  </a:cubicBezTo>
                  <a:cubicBezTo>
                    <a:pt x="10168" y="3216"/>
                    <a:pt x="10287" y="3513"/>
                    <a:pt x="10323" y="3835"/>
                  </a:cubicBezTo>
                  <a:cubicBezTo>
                    <a:pt x="10347" y="4204"/>
                    <a:pt x="10371" y="4585"/>
                    <a:pt x="10347" y="4942"/>
                  </a:cubicBezTo>
                  <a:cubicBezTo>
                    <a:pt x="10323" y="5490"/>
                    <a:pt x="10109" y="5966"/>
                    <a:pt x="9752" y="6383"/>
                  </a:cubicBezTo>
                  <a:cubicBezTo>
                    <a:pt x="9597" y="6585"/>
                    <a:pt x="9442" y="6799"/>
                    <a:pt x="9264" y="7002"/>
                  </a:cubicBezTo>
                  <a:cubicBezTo>
                    <a:pt x="8799" y="7526"/>
                    <a:pt x="8228" y="7919"/>
                    <a:pt x="7668" y="8359"/>
                  </a:cubicBezTo>
                  <a:cubicBezTo>
                    <a:pt x="7597" y="8419"/>
                    <a:pt x="7490" y="8454"/>
                    <a:pt x="7406" y="8478"/>
                  </a:cubicBezTo>
                  <a:cubicBezTo>
                    <a:pt x="6085" y="8895"/>
                    <a:pt x="4751" y="8990"/>
                    <a:pt x="3418" y="8597"/>
                  </a:cubicBezTo>
                  <a:cubicBezTo>
                    <a:pt x="3203" y="8538"/>
                    <a:pt x="2989" y="8478"/>
                    <a:pt x="2763" y="8466"/>
                  </a:cubicBezTo>
                  <a:cubicBezTo>
                    <a:pt x="2167" y="8407"/>
                    <a:pt x="1703" y="8050"/>
                    <a:pt x="1239" y="7740"/>
                  </a:cubicBezTo>
                  <a:cubicBezTo>
                    <a:pt x="1108" y="7645"/>
                    <a:pt x="989" y="7514"/>
                    <a:pt x="905" y="7395"/>
                  </a:cubicBezTo>
                  <a:cubicBezTo>
                    <a:pt x="703" y="7109"/>
                    <a:pt x="524" y="6811"/>
                    <a:pt x="346" y="6502"/>
                  </a:cubicBezTo>
                  <a:cubicBezTo>
                    <a:pt x="310" y="6442"/>
                    <a:pt x="310" y="6347"/>
                    <a:pt x="286" y="6264"/>
                  </a:cubicBezTo>
                  <a:cubicBezTo>
                    <a:pt x="251" y="6037"/>
                    <a:pt x="227" y="5811"/>
                    <a:pt x="155" y="5597"/>
                  </a:cubicBezTo>
                  <a:cubicBezTo>
                    <a:pt x="0" y="5180"/>
                    <a:pt x="24" y="4763"/>
                    <a:pt x="24" y="4335"/>
                  </a:cubicBezTo>
                  <a:close/>
                  <a:moveTo>
                    <a:pt x="1132" y="4906"/>
                  </a:moveTo>
                  <a:cubicBezTo>
                    <a:pt x="1155" y="5240"/>
                    <a:pt x="1143" y="5502"/>
                    <a:pt x="1215" y="5764"/>
                  </a:cubicBezTo>
                  <a:cubicBezTo>
                    <a:pt x="1382" y="6418"/>
                    <a:pt x="1679" y="6966"/>
                    <a:pt x="2394" y="7216"/>
                  </a:cubicBezTo>
                  <a:cubicBezTo>
                    <a:pt x="3227" y="7526"/>
                    <a:pt x="4072" y="7728"/>
                    <a:pt x="4953" y="7800"/>
                  </a:cubicBezTo>
                  <a:cubicBezTo>
                    <a:pt x="5418" y="7823"/>
                    <a:pt x="5894" y="7788"/>
                    <a:pt x="6335" y="7585"/>
                  </a:cubicBezTo>
                  <a:cubicBezTo>
                    <a:pt x="6716" y="7407"/>
                    <a:pt x="7144" y="7276"/>
                    <a:pt x="7525" y="7085"/>
                  </a:cubicBezTo>
                  <a:cubicBezTo>
                    <a:pt x="7799" y="6954"/>
                    <a:pt x="8073" y="6799"/>
                    <a:pt x="8228" y="6514"/>
                  </a:cubicBezTo>
                  <a:cubicBezTo>
                    <a:pt x="8371" y="6264"/>
                    <a:pt x="8513" y="6026"/>
                    <a:pt x="8644" y="5764"/>
                  </a:cubicBezTo>
                  <a:cubicBezTo>
                    <a:pt x="9002" y="5025"/>
                    <a:pt x="8906" y="4252"/>
                    <a:pt x="8633" y="3561"/>
                  </a:cubicBezTo>
                  <a:cubicBezTo>
                    <a:pt x="8359" y="2858"/>
                    <a:pt x="7859" y="2323"/>
                    <a:pt x="7049" y="2156"/>
                  </a:cubicBezTo>
                  <a:cubicBezTo>
                    <a:pt x="6799" y="2108"/>
                    <a:pt x="6549" y="1966"/>
                    <a:pt x="6287" y="1918"/>
                  </a:cubicBezTo>
                  <a:cubicBezTo>
                    <a:pt x="5489" y="1787"/>
                    <a:pt x="4680" y="1668"/>
                    <a:pt x="3870" y="1573"/>
                  </a:cubicBezTo>
                  <a:cubicBezTo>
                    <a:pt x="3418" y="1537"/>
                    <a:pt x="2977" y="1549"/>
                    <a:pt x="2513" y="1537"/>
                  </a:cubicBezTo>
                  <a:cubicBezTo>
                    <a:pt x="2358" y="1537"/>
                    <a:pt x="2227" y="1596"/>
                    <a:pt x="2144" y="1715"/>
                  </a:cubicBezTo>
                  <a:cubicBezTo>
                    <a:pt x="1786" y="2144"/>
                    <a:pt x="1453" y="2585"/>
                    <a:pt x="1370" y="3156"/>
                  </a:cubicBezTo>
                  <a:cubicBezTo>
                    <a:pt x="1274" y="3775"/>
                    <a:pt x="1203" y="4371"/>
                    <a:pt x="1132" y="4906"/>
                  </a:cubicBezTo>
                  <a:close/>
                </a:path>
              </a:pathLst>
            </a:custGeom>
            <a:solidFill>
              <a:srgbClr val="FA72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9" name="Google Shape;199;p2"/>
            <p:cNvSpPr/>
            <p:nvPr/>
          </p:nvSpPr>
          <p:spPr>
            <a:xfrm>
              <a:off x="3481205" y="4227214"/>
              <a:ext cx="363745" cy="137768"/>
            </a:xfrm>
            <a:custGeom>
              <a:avLst/>
              <a:gdLst/>
              <a:ahLst/>
              <a:cxnLst/>
              <a:rect l="l" t="t" r="r" b="b"/>
              <a:pathLst>
                <a:path w="10503" h="3978" extrusionOk="0">
                  <a:moveTo>
                    <a:pt x="9788" y="2953"/>
                  </a:moveTo>
                  <a:cubicBezTo>
                    <a:pt x="9645" y="2810"/>
                    <a:pt x="9490" y="2655"/>
                    <a:pt x="9335" y="2489"/>
                  </a:cubicBezTo>
                  <a:cubicBezTo>
                    <a:pt x="8919" y="1989"/>
                    <a:pt x="8359" y="1929"/>
                    <a:pt x="7776" y="2048"/>
                  </a:cubicBezTo>
                  <a:cubicBezTo>
                    <a:pt x="7371" y="2132"/>
                    <a:pt x="6990" y="2274"/>
                    <a:pt x="6597" y="2382"/>
                  </a:cubicBezTo>
                  <a:cubicBezTo>
                    <a:pt x="5942" y="2608"/>
                    <a:pt x="5275" y="2822"/>
                    <a:pt x="4632" y="3072"/>
                  </a:cubicBezTo>
                  <a:cubicBezTo>
                    <a:pt x="3989" y="3322"/>
                    <a:pt x="3358" y="3620"/>
                    <a:pt x="2715" y="3894"/>
                  </a:cubicBezTo>
                  <a:cubicBezTo>
                    <a:pt x="2608" y="3929"/>
                    <a:pt x="2477" y="3977"/>
                    <a:pt x="2370" y="3965"/>
                  </a:cubicBezTo>
                  <a:cubicBezTo>
                    <a:pt x="1727" y="3858"/>
                    <a:pt x="1072" y="3739"/>
                    <a:pt x="417" y="3703"/>
                  </a:cubicBezTo>
                  <a:cubicBezTo>
                    <a:pt x="298" y="3703"/>
                    <a:pt x="191" y="3620"/>
                    <a:pt x="1" y="3548"/>
                  </a:cubicBezTo>
                  <a:cubicBezTo>
                    <a:pt x="560" y="3406"/>
                    <a:pt x="953" y="3203"/>
                    <a:pt x="1370" y="2953"/>
                  </a:cubicBezTo>
                  <a:cubicBezTo>
                    <a:pt x="1775" y="2715"/>
                    <a:pt x="2191" y="2489"/>
                    <a:pt x="2608" y="2286"/>
                  </a:cubicBezTo>
                  <a:cubicBezTo>
                    <a:pt x="3084" y="2048"/>
                    <a:pt x="3585" y="1893"/>
                    <a:pt x="4085" y="1691"/>
                  </a:cubicBezTo>
                  <a:cubicBezTo>
                    <a:pt x="4573" y="1501"/>
                    <a:pt x="5061" y="1274"/>
                    <a:pt x="5561" y="1084"/>
                  </a:cubicBezTo>
                  <a:cubicBezTo>
                    <a:pt x="6001" y="917"/>
                    <a:pt x="6454" y="762"/>
                    <a:pt x="6894" y="619"/>
                  </a:cubicBezTo>
                  <a:cubicBezTo>
                    <a:pt x="7228" y="512"/>
                    <a:pt x="7585" y="453"/>
                    <a:pt x="7895" y="298"/>
                  </a:cubicBezTo>
                  <a:cubicBezTo>
                    <a:pt x="8538" y="0"/>
                    <a:pt x="9442" y="298"/>
                    <a:pt x="9811" y="870"/>
                  </a:cubicBezTo>
                  <a:cubicBezTo>
                    <a:pt x="9871" y="977"/>
                    <a:pt x="9966" y="1060"/>
                    <a:pt x="10050" y="1155"/>
                  </a:cubicBezTo>
                  <a:cubicBezTo>
                    <a:pt x="10502" y="1608"/>
                    <a:pt x="10466" y="2143"/>
                    <a:pt x="10323" y="2703"/>
                  </a:cubicBezTo>
                  <a:cubicBezTo>
                    <a:pt x="10228" y="2941"/>
                    <a:pt x="10002" y="2941"/>
                    <a:pt x="9788" y="2953"/>
                  </a:cubicBezTo>
                  <a:close/>
                </a:path>
              </a:pathLst>
            </a:custGeom>
            <a:solidFill>
              <a:srgbClr val="FA72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0" name="Google Shape;200;p2"/>
            <p:cNvSpPr/>
            <p:nvPr/>
          </p:nvSpPr>
          <p:spPr>
            <a:xfrm>
              <a:off x="4218080" y="4374818"/>
              <a:ext cx="320004" cy="144764"/>
            </a:xfrm>
            <a:custGeom>
              <a:avLst/>
              <a:gdLst/>
              <a:ahLst/>
              <a:cxnLst/>
              <a:rect l="l" t="t" r="r" b="b"/>
              <a:pathLst>
                <a:path w="9240" h="4180" extrusionOk="0">
                  <a:moveTo>
                    <a:pt x="905" y="4180"/>
                  </a:moveTo>
                  <a:cubicBezTo>
                    <a:pt x="596" y="3775"/>
                    <a:pt x="155" y="3513"/>
                    <a:pt x="0" y="2989"/>
                  </a:cubicBezTo>
                  <a:cubicBezTo>
                    <a:pt x="84" y="2930"/>
                    <a:pt x="155" y="2858"/>
                    <a:pt x="262" y="2799"/>
                  </a:cubicBezTo>
                  <a:cubicBezTo>
                    <a:pt x="369" y="2739"/>
                    <a:pt x="500" y="2727"/>
                    <a:pt x="607" y="2668"/>
                  </a:cubicBezTo>
                  <a:cubicBezTo>
                    <a:pt x="1405" y="2156"/>
                    <a:pt x="2322" y="1906"/>
                    <a:pt x="3167" y="1501"/>
                  </a:cubicBezTo>
                  <a:cubicBezTo>
                    <a:pt x="4310" y="965"/>
                    <a:pt x="5537" y="632"/>
                    <a:pt x="6739" y="215"/>
                  </a:cubicBezTo>
                  <a:cubicBezTo>
                    <a:pt x="7334" y="1"/>
                    <a:pt x="8168" y="239"/>
                    <a:pt x="8537" y="787"/>
                  </a:cubicBezTo>
                  <a:cubicBezTo>
                    <a:pt x="8608" y="894"/>
                    <a:pt x="8668" y="1001"/>
                    <a:pt x="8763" y="1072"/>
                  </a:cubicBezTo>
                  <a:cubicBezTo>
                    <a:pt x="9120" y="1441"/>
                    <a:pt x="9239" y="1882"/>
                    <a:pt x="9097" y="2370"/>
                  </a:cubicBezTo>
                  <a:cubicBezTo>
                    <a:pt x="9073" y="2489"/>
                    <a:pt x="9037" y="2608"/>
                    <a:pt x="9013" y="2751"/>
                  </a:cubicBezTo>
                  <a:cubicBezTo>
                    <a:pt x="8894" y="2799"/>
                    <a:pt x="8763" y="2846"/>
                    <a:pt x="8632" y="2894"/>
                  </a:cubicBezTo>
                  <a:cubicBezTo>
                    <a:pt x="8394" y="2787"/>
                    <a:pt x="8251" y="2608"/>
                    <a:pt x="8120" y="2430"/>
                  </a:cubicBezTo>
                  <a:cubicBezTo>
                    <a:pt x="7739" y="1953"/>
                    <a:pt x="7239" y="1858"/>
                    <a:pt x="6680" y="1918"/>
                  </a:cubicBezTo>
                  <a:cubicBezTo>
                    <a:pt x="6441" y="1953"/>
                    <a:pt x="6203" y="2013"/>
                    <a:pt x="5965" y="2084"/>
                  </a:cubicBezTo>
                  <a:cubicBezTo>
                    <a:pt x="5144" y="2370"/>
                    <a:pt x="4334" y="2656"/>
                    <a:pt x="3536" y="2930"/>
                  </a:cubicBezTo>
                  <a:cubicBezTo>
                    <a:pt x="3096" y="3096"/>
                    <a:pt x="2655" y="3263"/>
                    <a:pt x="2227" y="3442"/>
                  </a:cubicBezTo>
                  <a:cubicBezTo>
                    <a:pt x="1977" y="3561"/>
                    <a:pt x="1703" y="3644"/>
                    <a:pt x="1488" y="3847"/>
                  </a:cubicBezTo>
                  <a:cubicBezTo>
                    <a:pt x="1322" y="4025"/>
                    <a:pt x="1096" y="4085"/>
                    <a:pt x="905" y="4180"/>
                  </a:cubicBezTo>
                  <a:close/>
                </a:path>
              </a:pathLst>
            </a:custGeom>
            <a:solidFill>
              <a:srgbClr val="FA72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1" name="Google Shape;201;p2"/>
            <p:cNvSpPr/>
            <p:nvPr/>
          </p:nvSpPr>
          <p:spPr>
            <a:xfrm>
              <a:off x="3703476" y="4461849"/>
              <a:ext cx="159171" cy="56936"/>
            </a:xfrm>
            <a:custGeom>
              <a:avLst/>
              <a:gdLst/>
              <a:ahLst/>
              <a:cxnLst/>
              <a:rect l="l" t="t" r="r" b="b"/>
              <a:pathLst>
                <a:path w="4596" h="1644" extrusionOk="0">
                  <a:moveTo>
                    <a:pt x="24" y="643"/>
                  </a:moveTo>
                  <a:cubicBezTo>
                    <a:pt x="1560" y="0"/>
                    <a:pt x="3560" y="143"/>
                    <a:pt x="4596" y="750"/>
                  </a:cubicBezTo>
                  <a:cubicBezTo>
                    <a:pt x="4584" y="1060"/>
                    <a:pt x="4441" y="1334"/>
                    <a:pt x="4286" y="1607"/>
                  </a:cubicBezTo>
                  <a:cubicBezTo>
                    <a:pt x="3810" y="1643"/>
                    <a:pt x="3393" y="1393"/>
                    <a:pt x="2917" y="1345"/>
                  </a:cubicBezTo>
                  <a:cubicBezTo>
                    <a:pt x="2477" y="1298"/>
                    <a:pt x="2024" y="1334"/>
                    <a:pt x="1584" y="1345"/>
                  </a:cubicBezTo>
                  <a:cubicBezTo>
                    <a:pt x="1119" y="1357"/>
                    <a:pt x="655" y="1429"/>
                    <a:pt x="167" y="1476"/>
                  </a:cubicBezTo>
                  <a:cubicBezTo>
                    <a:pt x="107" y="1250"/>
                    <a:pt x="60" y="1048"/>
                    <a:pt x="0" y="822"/>
                  </a:cubicBezTo>
                  <a:cubicBezTo>
                    <a:pt x="0" y="762"/>
                    <a:pt x="24" y="702"/>
                    <a:pt x="24" y="643"/>
                  </a:cubicBezTo>
                  <a:close/>
                </a:path>
              </a:pathLst>
            </a:custGeom>
            <a:solidFill>
              <a:srgbClr val="FA72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2" name="Google Shape;202;p2"/>
            <p:cNvSpPr/>
            <p:nvPr/>
          </p:nvSpPr>
          <p:spPr>
            <a:xfrm>
              <a:off x="3406572" y="4445329"/>
              <a:ext cx="53646" cy="55724"/>
            </a:xfrm>
            <a:custGeom>
              <a:avLst/>
              <a:gdLst/>
              <a:ahLst/>
              <a:cxnLst/>
              <a:rect l="l" t="t" r="r" b="b"/>
              <a:pathLst>
                <a:path w="1549" h="1609" extrusionOk="0">
                  <a:moveTo>
                    <a:pt x="1549" y="239"/>
                  </a:moveTo>
                  <a:cubicBezTo>
                    <a:pt x="1501" y="358"/>
                    <a:pt x="1489" y="465"/>
                    <a:pt x="1429" y="560"/>
                  </a:cubicBezTo>
                  <a:cubicBezTo>
                    <a:pt x="1179" y="953"/>
                    <a:pt x="846" y="1299"/>
                    <a:pt x="453" y="1549"/>
                  </a:cubicBezTo>
                  <a:cubicBezTo>
                    <a:pt x="370" y="1596"/>
                    <a:pt x="239" y="1608"/>
                    <a:pt x="167" y="1584"/>
                  </a:cubicBezTo>
                  <a:cubicBezTo>
                    <a:pt x="48" y="1537"/>
                    <a:pt x="1" y="1394"/>
                    <a:pt x="48" y="1275"/>
                  </a:cubicBezTo>
                  <a:cubicBezTo>
                    <a:pt x="239" y="775"/>
                    <a:pt x="548" y="394"/>
                    <a:pt x="965" y="84"/>
                  </a:cubicBezTo>
                  <a:cubicBezTo>
                    <a:pt x="1048" y="25"/>
                    <a:pt x="1179" y="1"/>
                    <a:pt x="1263" y="36"/>
                  </a:cubicBezTo>
                  <a:cubicBezTo>
                    <a:pt x="1370" y="60"/>
                    <a:pt x="1441" y="156"/>
                    <a:pt x="1549" y="23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3" name="Google Shape;203;p2"/>
            <p:cNvSpPr/>
            <p:nvPr/>
          </p:nvSpPr>
          <p:spPr>
            <a:xfrm>
              <a:off x="3953765" y="4496482"/>
              <a:ext cx="51983" cy="55689"/>
            </a:xfrm>
            <a:custGeom>
              <a:avLst/>
              <a:gdLst/>
              <a:ahLst/>
              <a:cxnLst/>
              <a:rect l="l" t="t" r="r" b="b"/>
              <a:pathLst>
                <a:path w="1501" h="1608" extrusionOk="0">
                  <a:moveTo>
                    <a:pt x="1500" y="345"/>
                  </a:moveTo>
                  <a:cubicBezTo>
                    <a:pt x="1477" y="369"/>
                    <a:pt x="1465" y="464"/>
                    <a:pt x="1429" y="524"/>
                  </a:cubicBezTo>
                  <a:cubicBezTo>
                    <a:pt x="1167" y="941"/>
                    <a:pt x="834" y="1298"/>
                    <a:pt x="405" y="1560"/>
                  </a:cubicBezTo>
                  <a:cubicBezTo>
                    <a:pt x="334" y="1607"/>
                    <a:pt x="203" y="1607"/>
                    <a:pt x="119" y="1560"/>
                  </a:cubicBezTo>
                  <a:cubicBezTo>
                    <a:pt x="60" y="1524"/>
                    <a:pt x="36" y="1405"/>
                    <a:pt x="24" y="1298"/>
                  </a:cubicBezTo>
                  <a:cubicBezTo>
                    <a:pt x="0" y="1238"/>
                    <a:pt x="48" y="1179"/>
                    <a:pt x="84" y="1119"/>
                  </a:cubicBezTo>
                  <a:cubicBezTo>
                    <a:pt x="262" y="750"/>
                    <a:pt x="524" y="429"/>
                    <a:pt x="822" y="167"/>
                  </a:cubicBezTo>
                  <a:cubicBezTo>
                    <a:pt x="929" y="72"/>
                    <a:pt x="1072" y="48"/>
                    <a:pt x="1215" y="12"/>
                  </a:cubicBezTo>
                  <a:cubicBezTo>
                    <a:pt x="1346" y="0"/>
                    <a:pt x="1500" y="167"/>
                    <a:pt x="1500" y="345"/>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4" name="Google Shape;204;p2"/>
            <p:cNvSpPr/>
            <p:nvPr/>
          </p:nvSpPr>
          <p:spPr>
            <a:xfrm>
              <a:off x="3303505" y="4211144"/>
              <a:ext cx="1250649" cy="532336"/>
            </a:xfrm>
            <a:custGeom>
              <a:avLst/>
              <a:gdLst/>
              <a:ahLst/>
              <a:cxnLst/>
              <a:rect l="l" t="t" r="r" b="b"/>
              <a:pathLst>
                <a:path w="36112" h="15371" extrusionOk="0">
                  <a:moveTo>
                    <a:pt x="15169" y="4024"/>
                  </a:moveTo>
                  <a:cubicBezTo>
                    <a:pt x="15014" y="3989"/>
                    <a:pt x="14883" y="3965"/>
                    <a:pt x="14776" y="3929"/>
                  </a:cubicBezTo>
                  <a:cubicBezTo>
                    <a:pt x="14502" y="3834"/>
                    <a:pt x="14264" y="3703"/>
                    <a:pt x="14121" y="3417"/>
                  </a:cubicBezTo>
                  <a:cubicBezTo>
                    <a:pt x="13966" y="3119"/>
                    <a:pt x="13692" y="3012"/>
                    <a:pt x="13347" y="3048"/>
                  </a:cubicBezTo>
                  <a:cubicBezTo>
                    <a:pt x="12835" y="3072"/>
                    <a:pt x="12335" y="3167"/>
                    <a:pt x="11871" y="3417"/>
                  </a:cubicBezTo>
                  <a:cubicBezTo>
                    <a:pt x="11764" y="3477"/>
                    <a:pt x="11609" y="3536"/>
                    <a:pt x="11478" y="3572"/>
                  </a:cubicBezTo>
                  <a:cubicBezTo>
                    <a:pt x="10954" y="3643"/>
                    <a:pt x="10490" y="3846"/>
                    <a:pt x="10013" y="4048"/>
                  </a:cubicBezTo>
                  <a:cubicBezTo>
                    <a:pt x="9894" y="4084"/>
                    <a:pt x="9787" y="4131"/>
                    <a:pt x="9680" y="4167"/>
                  </a:cubicBezTo>
                  <a:cubicBezTo>
                    <a:pt x="9239" y="4239"/>
                    <a:pt x="8882" y="4477"/>
                    <a:pt x="8513" y="4620"/>
                  </a:cubicBezTo>
                  <a:cubicBezTo>
                    <a:pt x="8465" y="4774"/>
                    <a:pt x="8561" y="4786"/>
                    <a:pt x="8632" y="4822"/>
                  </a:cubicBezTo>
                  <a:cubicBezTo>
                    <a:pt x="9216" y="5024"/>
                    <a:pt x="9716" y="5382"/>
                    <a:pt x="10228" y="5727"/>
                  </a:cubicBezTo>
                  <a:cubicBezTo>
                    <a:pt x="10490" y="5906"/>
                    <a:pt x="10728" y="6132"/>
                    <a:pt x="10882" y="6441"/>
                  </a:cubicBezTo>
                  <a:cubicBezTo>
                    <a:pt x="11025" y="6715"/>
                    <a:pt x="11228" y="6989"/>
                    <a:pt x="11406" y="7263"/>
                  </a:cubicBezTo>
                  <a:cubicBezTo>
                    <a:pt x="12240" y="6941"/>
                    <a:pt x="13073" y="6822"/>
                    <a:pt x="13930" y="6822"/>
                  </a:cubicBezTo>
                  <a:cubicBezTo>
                    <a:pt x="14800" y="6822"/>
                    <a:pt x="15550" y="7120"/>
                    <a:pt x="16359" y="7441"/>
                  </a:cubicBezTo>
                  <a:cubicBezTo>
                    <a:pt x="16490" y="7203"/>
                    <a:pt x="16609" y="6989"/>
                    <a:pt x="16740" y="6798"/>
                  </a:cubicBezTo>
                  <a:cubicBezTo>
                    <a:pt x="16883" y="6608"/>
                    <a:pt x="17157" y="6513"/>
                    <a:pt x="17217" y="6251"/>
                  </a:cubicBezTo>
                  <a:cubicBezTo>
                    <a:pt x="17657" y="5894"/>
                    <a:pt x="18110" y="5560"/>
                    <a:pt x="18669" y="5477"/>
                  </a:cubicBezTo>
                  <a:cubicBezTo>
                    <a:pt x="19110" y="5394"/>
                    <a:pt x="19562" y="5382"/>
                    <a:pt x="20015" y="5453"/>
                  </a:cubicBezTo>
                  <a:cubicBezTo>
                    <a:pt x="20872" y="5584"/>
                    <a:pt x="21729" y="5679"/>
                    <a:pt x="22574" y="5786"/>
                  </a:cubicBezTo>
                  <a:cubicBezTo>
                    <a:pt x="22920" y="5822"/>
                    <a:pt x="23265" y="5858"/>
                    <a:pt x="23610" y="5917"/>
                  </a:cubicBezTo>
                  <a:cubicBezTo>
                    <a:pt x="23729" y="5929"/>
                    <a:pt x="23825" y="6013"/>
                    <a:pt x="23932" y="6072"/>
                  </a:cubicBezTo>
                  <a:cubicBezTo>
                    <a:pt x="24539" y="6441"/>
                    <a:pt x="25158" y="6810"/>
                    <a:pt x="25789" y="7215"/>
                  </a:cubicBezTo>
                  <a:cubicBezTo>
                    <a:pt x="25789" y="7215"/>
                    <a:pt x="25837" y="7227"/>
                    <a:pt x="25872" y="7215"/>
                  </a:cubicBezTo>
                  <a:cubicBezTo>
                    <a:pt x="26563" y="6822"/>
                    <a:pt x="27325" y="6572"/>
                    <a:pt x="28016" y="6167"/>
                  </a:cubicBezTo>
                  <a:cubicBezTo>
                    <a:pt x="28444" y="5906"/>
                    <a:pt x="28920" y="5727"/>
                    <a:pt x="29409" y="5548"/>
                  </a:cubicBezTo>
                  <a:cubicBezTo>
                    <a:pt x="30123" y="5286"/>
                    <a:pt x="30873" y="5144"/>
                    <a:pt x="31540" y="4798"/>
                  </a:cubicBezTo>
                  <a:cubicBezTo>
                    <a:pt x="31885" y="4620"/>
                    <a:pt x="32254" y="4489"/>
                    <a:pt x="32623" y="4393"/>
                  </a:cubicBezTo>
                  <a:cubicBezTo>
                    <a:pt x="33635" y="4143"/>
                    <a:pt x="34576" y="4310"/>
                    <a:pt x="35350" y="5072"/>
                  </a:cubicBezTo>
                  <a:cubicBezTo>
                    <a:pt x="35397" y="5108"/>
                    <a:pt x="35421" y="5155"/>
                    <a:pt x="35469" y="5215"/>
                  </a:cubicBezTo>
                  <a:cubicBezTo>
                    <a:pt x="35552" y="5334"/>
                    <a:pt x="36017" y="6465"/>
                    <a:pt x="36028" y="6632"/>
                  </a:cubicBezTo>
                  <a:cubicBezTo>
                    <a:pt x="36112" y="7156"/>
                    <a:pt x="35993" y="7608"/>
                    <a:pt x="35540" y="7941"/>
                  </a:cubicBezTo>
                  <a:cubicBezTo>
                    <a:pt x="35421" y="8025"/>
                    <a:pt x="35314" y="8120"/>
                    <a:pt x="35183" y="8227"/>
                  </a:cubicBezTo>
                  <a:cubicBezTo>
                    <a:pt x="35040" y="8192"/>
                    <a:pt x="34885" y="8144"/>
                    <a:pt x="34719" y="8108"/>
                  </a:cubicBezTo>
                  <a:cubicBezTo>
                    <a:pt x="34481" y="8025"/>
                    <a:pt x="34278" y="7906"/>
                    <a:pt x="34159" y="7668"/>
                  </a:cubicBezTo>
                  <a:cubicBezTo>
                    <a:pt x="33969" y="7310"/>
                    <a:pt x="33683" y="7227"/>
                    <a:pt x="33290" y="7263"/>
                  </a:cubicBezTo>
                  <a:cubicBezTo>
                    <a:pt x="32802" y="7287"/>
                    <a:pt x="32326" y="7370"/>
                    <a:pt x="31885" y="7632"/>
                  </a:cubicBezTo>
                  <a:cubicBezTo>
                    <a:pt x="31778" y="7691"/>
                    <a:pt x="31659" y="7751"/>
                    <a:pt x="31540" y="7763"/>
                  </a:cubicBezTo>
                  <a:cubicBezTo>
                    <a:pt x="30790" y="7870"/>
                    <a:pt x="30135" y="8227"/>
                    <a:pt x="29468" y="8489"/>
                  </a:cubicBezTo>
                  <a:cubicBezTo>
                    <a:pt x="29051" y="8668"/>
                    <a:pt x="28635" y="8846"/>
                    <a:pt x="28313" y="9180"/>
                  </a:cubicBezTo>
                  <a:cubicBezTo>
                    <a:pt x="28254" y="9239"/>
                    <a:pt x="28158" y="9299"/>
                    <a:pt x="28099" y="9287"/>
                  </a:cubicBezTo>
                  <a:cubicBezTo>
                    <a:pt x="27789" y="9239"/>
                    <a:pt x="27635" y="9489"/>
                    <a:pt x="27396" y="9585"/>
                  </a:cubicBezTo>
                  <a:lnTo>
                    <a:pt x="27396" y="10716"/>
                  </a:lnTo>
                  <a:cubicBezTo>
                    <a:pt x="27396" y="11228"/>
                    <a:pt x="27254" y="11740"/>
                    <a:pt x="26968" y="12168"/>
                  </a:cubicBezTo>
                  <a:cubicBezTo>
                    <a:pt x="26551" y="12823"/>
                    <a:pt x="26087" y="13454"/>
                    <a:pt x="25480" y="13954"/>
                  </a:cubicBezTo>
                  <a:cubicBezTo>
                    <a:pt x="25075" y="14299"/>
                    <a:pt x="24622" y="14585"/>
                    <a:pt x="24146" y="14799"/>
                  </a:cubicBezTo>
                  <a:cubicBezTo>
                    <a:pt x="24122" y="14823"/>
                    <a:pt x="24098" y="14823"/>
                    <a:pt x="24075" y="14835"/>
                  </a:cubicBezTo>
                  <a:cubicBezTo>
                    <a:pt x="23563" y="15264"/>
                    <a:pt x="22920" y="15276"/>
                    <a:pt x="22289" y="15323"/>
                  </a:cubicBezTo>
                  <a:cubicBezTo>
                    <a:pt x="21860" y="15359"/>
                    <a:pt x="21431" y="15371"/>
                    <a:pt x="21003" y="15359"/>
                  </a:cubicBezTo>
                  <a:cubicBezTo>
                    <a:pt x="20550" y="15359"/>
                    <a:pt x="20110" y="15276"/>
                    <a:pt x="19669" y="15121"/>
                  </a:cubicBezTo>
                  <a:cubicBezTo>
                    <a:pt x="19014" y="14883"/>
                    <a:pt x="18360" y="14657"/>
                    <a:pt x="17705" y="14407"/>
                  </a:cubicBezTo>
                  <a:cubicBezTo>
                    <a:pt x="17383" y="14264"/>
                    <a:pt x="17133" y="14014"/>
                    <a:pt x="16919" y="13728"/>
                  </a:cubicBezTo>
                  <a:cubicBezTo>
                    <a:pt x="16871" y="13668"/>
                    <a:pt x="16859" y="13573"/>
                    <a:pt x="16800" y="13525"/>
                  </a:cubicBezTo>
                  <a:cubicBezTo>
                    <a:pt x="16240" y="13002"/>
                    <a:pt x="16133" y="12275"/>
                    <a:pt x="15943" y="11585"/>
                  </a:cubicBezTo>
                  <a:cubicBezTo>
                    <a:pt x="15883" y="11394"/>
                    <a:pt x="15907" y="11192"/>
                    <a:pt x="15907" y="10978"/>
                  </a:cubicBezTo>
                  <a:cubicBezTo>
                    <a:pt x="15907" y="10870"/>
                    <a:pt x="15919" y="10775"/>
                    <a:pt x="15895" y="10680"/>
                  </a:cubicBezTo>
                  <a:cubicBezTo>
                    <a:pt x="15788" y="10382"/>
                    <a:pt x="15812" y="10085"/>
                    <a:pt x="15895" y="9787"/>
                  </a:cubicBezTo>
                  <a:cubicBezTo>
                    <a:pt x="15907" y="9739"/>
                    <a:pt x="15859" y="9668"/>
                    <a:pt x="15847" y="9596"/>
                  </a:cubicBezTo>
                  <a:cubicBezTo>
                    <a:pt x="15121" y="9346"/>
                    <a:pt x="14371" y="9144"/>
                    <a:pt x="13609" y="9168"/>
                  </a:cubicBezTo>
                  <a:cubicBezTo>
                    <a:pt x="12930" y="9180"/>
                    <a:pt x="12252" y="9192"/>
                    <a:pt x="11609" y="9561"/>
                  </a:cubicBezTo>
                  <a:cubicBezTo>
                    <a:pt x="11549" y="9775"/>
                    <a:pt x="11490" y="10013"/>
                    <a:pt x="11394" y="10239"/>
                  </a:cubicBezTo>
                  <a:cubicBezTo>
                    <a:pt x="10942" y="11251"/>
                    <a:pt x="10240" y="12061"/>
                    <a:pt x="9382" y="12740"/>
                  </a:cubicBezTo>
                  <a:cubicBezTo>
                    <a:pt x="9061" y="12978"/>
                    <a:pt x="8739" y="13240"/>
                    <a:pt x="8335" y="13359"/>
                  </a:cubicBezTo>
                  <a:cubicBezTo>
                    <a:pt x="8251" y="13395"/>
                    <a:pt x="8156" y="13466"/>
                    <a:pt x="8084" y="13525"/>
                  </a:cubicBezTo>
                  <a:cubicBezTo>
                    <a:pt x="7930" y="13656"/>
                    <a:pt x="7751" y="13656"/>
                    <a:pt x="7573" y="13716"/>
                  </a:cubicBezTo>
                  <a:cubicBezTo>
                    <a:pt x="6787" y="13942"/>
                    <a:pt x="5977" y="13871"/>
                    <a:pt x="5191" y="13895"/>
                  </a:cubicBezTo>
                  <a:cubicBezTo>
                    <a:pt x="4763" y="13906"/>
                    <a:pt x="4346" y="13835"/>
                    <a:pt x="3929" y="13668"/>
                  </a:cubicBezTo>
                  <a:cubicBezTo>
                    <a:pt x="3274" y="13418"/>
                    <a:pt x="2620" y="13192"/>
                    <a:pt x="1965" y="12954"/>
                  </a:cubicBezTo>
                  <a:cubicBezTo>
                    <a:pt x="1619" y="12835"/>
                    <a:pt x="1393" y="12573"/>
                    <a:pt x="1179" y="12299"/>
                  </a:cubicBezTo>
                  <a:cubicBezTo>
                    <a:pt x="1131" y="12240"/>
                    <a:pt x="1119" y="12144"/>
                    <a:pt x="1060" y="12097"/>
                  </a:cubicBezTo>
                  <a:cubicBezTo>
                    <a:pt x="548" y="11609"/>
                    <a:pt x="369" y="10930"/>
                    <a:pt x="203" y="10275"/>
                  </a:cubicBezTo>
                  <a:cubicBezTo>
                    <a:pt x="143" y="10073"/>
                    <a:pt x="107" y="9835"/>
                    <a:pt x="131" y="9608"/>
                  </a:cubicBezTo>
                  <a:cubicBezTo>
                    <a:pt x="167" y="9323"/>
                    <a:pt x="60" y="9084"/>
                    <a:pt x="48" y="8823"/>
                  </a:cubicBezTo>
                  <a:cubicBezTo>
                    <a:pt x="24" y="8584"/>
                    <a:pt x="143" y="8334"/>
                    <a:pt x="107" y="8108"/>
                  </a:cubicBezTo>
                  <a:cubicBezTo>
                    <a:pt x="0" y="7537"/>
                    <a:pt x="143" y="7049"/>
                    <a:pt x="381" y="6560"/>
                  </a:cubicBezTo>
                  <a:cubicBezTo>
                    <a:pt x="548" y="6215"/>
                    <a:pt x="595" y="5798"/>
                    <a:pt x="845" y="5501"/>
                  </a:cubicBezTo>
                  <a:cubicBezTo>
                    <a:pt x="1072" y="5215"/>
                    <a:pt x="1310" y="4941"/>
                    <a:pt x="1560" y="4703"/>
                  </a:cubicBezTo>
                  <a:cubicBezTo>
                    <a:pt x="1846" y="4429"/>
                    <a:pt x="2203" y="4239"/>
                    <a:pt x="2572" y="4120"/>
                  </a:cubicBezTo>
                  <a:cubicBezTo>
                    <a:pt x="2750" y="4060"/>
                    <a:pt x="2929" y="4024"/>
                    <a:pt x="3108" y="4012"/>
                  </a:cubicBezTo>
                  <a:cubicBezTo>
                    <a:pt x="3858" y="3965"/>
                    <a:pt x="4536" y="3727"/>
                    <a:pt x="5203" y="3369"/>
                  </a:cubicBezTo>
                  <a:cubicBezTo>
                    <a:pt x="5787" y="3060"/>
                    <a:pt x="6382" y="2810"/>
                    <a:pt x="6977" y="2524"/>
                  </a:cubicBezTo>
                  <a:lnTo>
                    <a:pt x="7692" y="2167"/>
                  </a:lnTo>
                  <a:cubicBezTo>
                    <a:pt x="8263" y="1869"/>
                    <a:pt x="8823" y="1607"/>
                    <a:pt x="9418" y="1381"/>
                  </a:cubicBezTo>
                  <a:cubicBezTo>
                    <a:pt x="10109" y="1143"/>
                    <a:pt x="10835" y="988"/>
                    <a:pt x="11490" y="655"/>
                  </a:cubicBezTo>
                  <a:cubicBezTo>
                    <a:pt x="11835" y="476"/>
                    <a:pt x="12204" y="333"/>
                    <a:pt x="12573" y="250"/>
                  </a:cubicBezTo>
                  <a:cubicBezTo>
                    <a:pt x="13585" y="0"/>
                    <a:pt x="14526" y="143"/>
                    <a:pt x="15300" y="917"/>
                  </a:cubicBezTo>
                  <a:cubicBezTo>
                    <a:pt x="15359" y="976"/>
                    <a:pt x="15419" y="1036"/>
                    <a:pt x="15443" y="1107"/>
                  </a:cubicBezTo>
                  <a:cubicBezTo>
                    <a:pt x="15609" y="1584"/>
                    <a:pt x="15907" y="2024"/>
                    <a:pt x="16002" y="2536"/>
                  </a:cubicBezTo>
                  <a:cubicBezTo>
                    <a:pt x="16074" y="3000"/>
                    <a:pt x="15955" y="3393"/>
                    <a:pt x="15597" y="3703"/>
                  </a:cubicBezTo>
                  <a:cubicBezTo>
                    <a:pt x="15490" y="3774"/>
                    <a:pt x="15347" y="3893"/>
                    <a:pt x="15169" y="4024"/>
                  </a:cubicBezTo>
                  <a:close/>
                  <a:moveTo>
                    <a:pt x="3965" y="4405"/>
                  </a:moveTo>
                  <a:cubicBezTo>
                    <a:pt x="3512" y="4441"/>
                    <a:pt x="3024" y="4489"/>
                    <a:pt x="2548" y="4560"/>
                  </a:cubicBezTo>
                  <a:cubicBezTo>
                    <a:pt x="2429" y="4584"/>
                    <a:pt x="2274" y="4620"/>
                    <a:pt x="2215" y="4715"/>
                  </a:cubicBezTo>
                  <a:cubicBezTo>
                    <a:pt x="2012" y="5060"/>
                    <a:pt x="1667" y="5263"/>
                    <a:pt x="1441" y="5572"/>
                  </a:cubicBezTo>
                  <a:cubicBezTo>
                    <a:pt x="1322" y="5739"/>
                    <a:pt x="1262" y="5929"/>
                    <a:pt x="1191" y="6132"/>
                  </a:cubicBezTo>
                  <a:cubicBezTo>
                    <a:pt x="1084" y="6406"/>
                    <a:pt x="1000" y="6703"/>
                    <a:pt x="893" y="6989"/>
                  </a:cubicBezTo>
                  <a:cubicBezTo>
                    <a:pt x="857" y="7060"/>
                    <a:pt x="822" y="7144"/>
                    <a:pt x="822" y="7215"/>
                  </a:cubicBezTo>
                  <a:cubicBezTo>
                    <a:pt x="774" y="7703"/>
                    <a:pt x="762" y="8192"/>
                    <a:pt x="715" y="8692"/>
                  </a:cubicBezTo>
                  <a:cubicBezTo>
                    <a:pt x="643" y="9418"/>
                    <a:pt x="905" y="10097"/>
                    <a:pt x="1000" y="10811"/>
                  </a:cubicBezTo>
                  <a:cubicBezTo>
                    <a:pt x="1000" y="10858"/>
                    <a:pt x="1024" y="10882"/>
                    <a:pt x="1036" y="10918"/>
                  </a:cubicBezTo>
                  <a:cubicBezTo>
                    <a:pt x="1215" y="11204"/>
                    <a:pt x="1381" y="11478"/>
                    <a:pt x="1560" y="11740"/>
                  </a:cubicBezTo>
                  <a:cubicBezTo>
                    <a:pt x="1667" y="11882"/>
                    <a:pt x="1798" y="12025"/>
                    <a:pt x="1953" y="12121"/>
                  </a:cubicBezTo>
                  <a:cubicBezTo>
                    <a:pt x="2405" y="12454"/>
                    <a:pt x="2870" y="12775"/>
                    <a:pt x="3465" y="12859"/>
                  </a:cubicBezTo>
                  <a:cubicBezTo>
                    <a:pt x="3703" y="12883"/>
                    <a:pt x="3941" y="12954"/>
                    <a:pt x="4179" y="13014"/>
                  </a:cubicBezTo>
                  <a:cubicBezTo>
                    <a:pt x="5537" y="13359"/>
                    <a:pt x="6858" y="13252"/>
                    <a:pt x="8168" y="12835"/>
                  </a:cubicBezTo>
                  <a:cubicBezTo>
                    <a:pt x="8227" y="12823"/>
                    <a:pt x="8287" y="12799"/>
                    <a:pt x="8335" y="12752"/>
                  </a:cubicBezTo>
                  <a:cubicBezTo>
                    <a:pt x="8894" y="12287"/>
                    <a:pt x="9513" y="11871"/>
                    <a:pt x="10013" y="11323"/>
                  </a:cubicBezTo>
                  <a:cubicBezTo>
                    <a:pt x="10168" y="11156"/>
                    <a:pt x="10287" y="10966"/>
                    <a:pt x="10430" y="10787"/>
                  </a:cubicBezTo>
                  <a:cubicBezTo>
                    <a:pt x="10799" y="10347"/>
                    <a:pt x="11013" y="9846"/>
                    <a:pt x="11025" y="9275"/>
                  </a:cubicBezTo>
                  <a:cubicBezTo>
                    <a:pt x="11037" y="8954"/>
                    <a:pt x="11037" y="8620"/>
                    <a:pt x="11002" y="8299"/>
                  </a:cubicBezTo>
                  <a:cubicBezTo>
                    <a:pt x="10954" y="7822"/>
                    <a:pt x="10823" y="7370"/>
                    <a:pt x="10561" y="6977"/>
                  </a:cubicBezTo>
                  <a:cubicBezTo>
                    <a:pt x="10370" y="6679"/>
                    <a:pt x="10132" y="6441"/>
                    <a:pt x="9882" y="6179"/>
                  </a:cubicBezTo>
                  <a:cubicBezTo>
                    <a:pt x="9406" y="5691"/>
                    <a:pt x="8811" y="5405"/>
                    <a:pt x="8204" y="5215"/>
                  </a:cubicBezTo>
                  <a:cubicBezTo>
                    <a:pt x="7739" y="5072"/>
                    <a:pt x="7263" y="4953"/>
                    <a:pt x="6799" y="4786"/>
                  </a:cubicBezTo>
                  <a:cubicBezTo>
                    <a:pt x="5894" y="4489"/>
                    <a:pt x="4953" y="4477"/>
                    <a:pt x="3965" y="4405"/>
                  </a:cubicBezTo>
                  <a:close/>
                  <a:moveTo>
                    <a:pt x="16490" y="10180"/>
                  </a:moveTo>
                  <a:cubicBezTo>
                    <a:pt x="16502" y="10585"/>
                    <a:pt x="16478" y="11025"/>
                    <a:pt x="16621" y="11442"/>
                  </a:cubicBezTo>
                  <a:cubicBezTo>
                    <a:pt x="16705" y="11644"/>
                    <a:pt x="16717" y="11882"/>
                    <a:pt x="16764" y="12109"/>
                  </a:cubicBezTo>
                  <a:cubicBezTo>
                    <a:pt x="16776" y="12180"/>
                    <a:pt x="16776" y="12275"/>
                    <a:pt x="16824" y="12347"/>
                  </a:cubicBezTo>
                  <a:cubicBezTo>
                    <a:pt x="17002" y="12644"/>
                    <a:pt x="17157" y="12942"/>
                    <a:pt x="17371" y="13240"/>
                  </a:cubicBezTo>
                  <a:cubicBezTo>
                    <a:pt x="17455" y="13371"/>
                    <a:pt x="17574" y="13490"/>
                    <a:pt x="17717" y="13585"/>
                  </a:cubicBezTo>
                  <a:cubicBezTo>
                    <a:pt x="18169" y="13906"/>
                    <a:pt x="18633" y="14252"/>
                    <a:pt x="19229" y="14311"/>
                  </a:cubicBezTo>
                  <a:cubicBezTo>
                    <a:pt x="19455" y="14323"/>
                    <a:pt x="19681" y="14383"/>
                    <a:pt x="19884" y="14442"/>
                  </a:cubicBezTo>
                  <a:cubicBezTo>
                    <a:pt x="21229" y="14811"/>
                    <a:pt x="22562" y="14740"/>
                    <a:pt x="23872" y="14323"/>
                  </a:cubicBezTo>
                  <a:cubicBezTo>
                    <a:pt x="23967" y="14299"/>
                    <a:pt x="24063" y="14264"/>
                    <a:pt x="24146" y="14204"/>
                  </a:cubicBezTo>
                  <a:cubicBezTo>
                    <a:pt x="24682" y="13776"/>
                    <a:pt x="25253" y="13395"/>
                    <a:pt x="25730" y="12859"/>
                  </a:cubicBezTo>
                  <a:cubicBezTo>
                    <a:pt x="25908" y="12656"/>
                    <a:pt x="26063" y="12442"/>
                    <a:pt x="26230" y="12228"/>
                  </a:cubicBezTo>
                  <a:cubicBezTo>
                    <a:pt x="26563" y="11811"/>
                    <a:pt x="26789" y="11323"/>
                    <a:pt x="26825" y="10787"/>
                  </a:cubicBezTo>
                  <a:cubicBezTo>
                    <a:pt x="26837" y="10406"/>
                    <a:pt x="26837" y="10037"/>
                    <a:pt x="26789" y="9680"/>
                  </a:cubicBezTo>
                  <a:cubicBezTo>
                    <a:pt x="26765" y="9358"/>
                    <a:pt x="26646" y="9061"/>
                    <a:pt x="26444" y="8775"/>
                  </a:cubicBezTo>
                  <a:cubicBezTo>
                    <a:pt x="26003" y="8120"/>
                    <a:pt x="25432" y="7596"/>
                    <a:pt x="24718" y="7239"/>
                  </a:cubicBezTo>
                  <a:cubicBezTo>
                    <a:pt x="24622" y="7179"/>
                    <a:pt x="24503" y="7108"/>
                    <a:pt x="24456" y="7001"/>
                  </a:cubicBezTo>
                  <a:cubicBezTo>
                    <a:pt x="24348" y="6763"/>
                    <a:pt x="24146" y="6703"/>
                    <a:pt x="23920" y="6668"/>
                  </a:cubicBezTo>
                  <a:cubicBezTo>
                    <a:pt x="23515" y="6584"/>
                    <a:pt x="23134" y="6465"/>
                    <a:pt x="22741" y="6310"/>
                  </a:cubicBezTo>
                  <a:cubicBezTo>
                    <a:pt x="22574" y="6227"/>
                    <a:pt x="22384" y="6191"/>
                    <a:pt x="22205" y="6156"/>
                  </a:cubicBezTo>
                  <a:cubicBezTo>
                    <a:pt x="21777" y="6084"/>
                    <a:pt x="21360" y="6036"/>
                    <a:pt x="20931" y="5977"/>
                  </a:cubicBezTo>
                  <a:cubicBezTo>
                    <a:pt x="20157" y="5846"/>
                    <a:pt x="19384" y="5906"/>
                    <a:pt x="18586" y="5989"/>
                  </a:cubicBezTo>
                  <a:cubicBezTo>
                    <a:pt x="18252" y="6036"/>
                    <a:pt x="17967" y="6108"/>
                    <a:pt x="17788" y="6453"/>
                  </a:cubicBezTo>
                  <a:cubicBezTo>
                    <a:pt x="17717" y="6608"/>
                    <a:pt x="17538" y="6703"/>
                    <a:pt x="17395" y="6846"/>
                  </a:cubicBezTo>
                  <a:cubicBezTo>
                    <a:pt x="17145" y="7096"/>
                    <a:pt x="16943" y="7382"/>
                    <a:pt x="16978" y="7763"/>
                  </a:cubicBezTo>
                  <a:cubicBezTo>
                    <a:pt x="17002" y="7989"/>
                    <a:pt x="16907" y="8156"/>
                    <a:pt x="16788" y="8311"/>
                  </a:cubicBezTo>
                  <a:cubicBezTo>
                    <a:pt x="16717" y="8430"/>
                    <a:pt x="16621" y="8573"/>
                    <a:pt x="16609" y="8703"/>
                  </a:cubicBezTo>
                  <a:cubicBezTo>
                    <a:pt x="16550" y="9192"/>
                    <a:pt x="16526" y="9680"/>
                    <a:pt x="16490" y="10180"/>
                  </a:cubicBezTo>
                  <a:close/>
                  <a:moveTo>
                    <a:pt x="14919" y="3417"/>
                  </a:moveTo>
                  <a:cubicBezTo>
                    <a:pt x="15145" y="3405"/>
                    <a:pt x="15359" y="3405"/>
                    <a:pt x="15419" y="3191"/>
                  </a:cubicBezTo>
                  <a:cubicBezTo>
                    <a:pt x="15585" y="2643"/>
                    <a:pt x="15609" y="2096"/>
                    <a:pt x="15157" y="1643"/>
                  </a:cubicBezTo>
                  <a:cubicBezTo>
                    <a:pt x="15062" y="1560"/>
                    <a:pt x="14990" y="1464"/>
                    <a:pt x="14919" y="1369"/>
                  </a:cubicBezTo>
                  <a:cubicBezTo>
                    <a:pt x="14561" y="798"/>
                    <a:pt x="13633" y="512"/>
                    <a:pt x="12990" y="798"/>
                  </a:cubicBezTo>
                  <a:cubicBezTo>
                    <a:pt x="12680" y="953"/>
                    <a:pt x="12323" y="1012"/>
                    <a:pt x="12002" y="1107"/>
                  </a:cubicBezTo>
                  <a:cubicBezTo>
                    <a:pt x="11549" y="1262"/>
                    <a:pt x="11109" y="1393"/>
                    <a:pt x="10656" y="1572"/>
                  </a:cubicBezTo>
                  <a:cubicBezTo>
                    <a:pt x="10168" y="1762"/>
                    <a:pt x="9680" y="1988"/>
                    <a:pt x="9180" y="2179"/>
                  </a:cubicBezTo>
                  <a:cubicBezTo>
                    <a:pt x="8692" y="2381"/>
                    <a:pt x="8192" y="2536"/>
                    <a:pt x="7703" y="2774"/>
                  </a:cubicBezTo>
                  <a:cubicBezTo>
                    <a:pt x="7299" y="2988"/>
                    <a:pt x="6882" y="3215"/>
                    <a:pt x="6477" y="3453"/>
                  </a:cubicBezTo>
                  <a:cubicBezTo>
                    <a:pt x="6072" y="3703"/>
                    <a:pt x="5656" y="3893"/>
                    <a:pt x="5108" y="4048"/>
                  </a:cubicBezTo>
                  <a:cubicBezTo>
                    <a:pt x="5298" y="4120"/>
                    <a:pt x="5417" y="4179"/>
                    <a:pt x="5525" y="4191"/>
                  </a:cubicBezTo>
                  <a:cubicBezTo>
                    <a:pt x="6179" y="4239"/>
                    <a:pt x="6811" y="4346"/>
                    <a:pt x="7465" y="4465"/>
                  </a:cubicBezTo>
                  <a:cubicBezTo>
                    <a:pt x="7573" y="4477"/>
                    <a:pt x="7703" y="4429"/>
                    <a:pt x="7811" y="4382"/>
                  </a:cubicBezTo>
                  <a:cubicBezTo>
                    <a:pt x="8454" y="4120"/>
                    <a:pt x="9073" y="3822"/>
                    <a:pt x="9728" y="3572"/>
                  </a:cubicBezTo>
                  <a:cubicBezTo>
                    <a:pt x="10382" y="3310"/>
                    <a:pt x="11037" y="3096"/>
                    <a:pt x="11692" y="2881"/>
                  </a:cubicBezTo>
                  <a:cubicBezTo>
                    <a:pt x="12085" y="2750"/>
                    <a:pt x="12466" y="2631"/>
                    <a:pt x="12871" y="2536"/>
                  </a:cubicBezTo>
                  <a:cubicBezTo>
                    <a:pt x="13466" y="2405"/>
                    <a:pt x="14026" y="2465"/>
                    <a:pt x="14442" y="2988"/>
                  </a:cubicBezTo>
                  <a:cubicBezTo>
                    <a:pt x="14597" y="3119"/>
                    <a:pt x="14776" y="3274"/>
                    <a:pt x="14919" y="3417"/>
                  </a:cubicBezTo>
                  <a:close/>
                  <a:moveTo>
                    <a:pt x="27313" y="8906"/>
                  </a:moveTo>
                  <a:cubicBezTo>
                    <a:pt x="27504" y="8799"/>
                    <a:pt x="27730" y="8751"/>
                    <a:pt x="27896" y="8596"/>
                  </a:cubicBezTo>
                  <a:cubicBezTo>
                    <a:pt x="28111" y="8394"/>
                    <a:pt x="28385" y="8299"/>
                    <a:pt x="28635" y="8192"/>
                  </a:cubicBezTo>
                  <a:cubicBezTo>
                    <a:pt x="29063" y="8001"/>
                    <a:pt x="29516" y="7834"/>
                    <a:pt x="29944" y="7691"/>
                  </a:cubicBezTo>
                  <a:cubicBezTo>
                    <a:pt x="30754" y="7394"/>
                    <a:pt x="31552" y="7108"/>
                    <a:pt x="32373" y="6834"/>
                  </a:cubicBezTo>
                  <a:cubicBezTo>
                    <a:pt x="32599" y="6763"/>
                    <a:pt x="32849" y="6703"/>
                    <a:pt x="33088" y="6679"/>
                  </a:cubicBezTo>
                  <a:cubicBezTo>
                    <a:pt x="33635" y="6620"/>
                    <a:pt x="34135" y="6703"/>
                    <a:pt x="34528" y="7179"/>
                  </a:cubicBezTo>
                  <a:cubicBezTo>
                    <a:pt x="34659" y="7346"/>
                    <a:pt x="34790" y="7537"/>
                    <a:pt x="35040" y="7644"/>
                  </a:cubicBezTo>
                  <a:cubicBezTo>
                    <a:pt x="35171" y="7596"/>
                    <a:pt x="35302" y="7549"/>
                    <a:pt x="35421" y="7513"/>
                  </a:cubicBezTo>
                  <a:cubicBezTo>
                    <a:pt x="35457" y="7358"/>
                    <a:pt x="35481" y="7239"/>
                    <a:pt x="35505" y="7120"/>
                  </a:cubicBezTo>
                  <a:cubicBezTo>
                    <a:pt x="35647" y="6632"/>
                    <a:pt x="35528" y="6203"/>
                    <a:pt x="35171" y="5822"/>
                  </a:cubicBezTo>
                  <a:cubicBezTo>
                    <a:pt x="35076" y="5739"/>
                    <a:pt x="35016" y="5632"/>
                    <a:pt x="34945" y="5548"/>
                  </a:cubicBezTo>
                  <a:cubicBezTo>
                    <a:pt x="34564" y="4989"/>
                    <a:pt x="33742" y="4751"/>
                    <a:pt x="33147" y="4965"/>
                  </a:cubicBezTo>
                  <a:cubicBezTo>
                    <a:pt x="31957" y="5382"/>
                    <a:pt x="30730" y="5727"/>
                    <a:pt x="29575" y="6263"/>
                  </a:cubicBezTo>
                  <a:cubicBezTo>
                    <a:pt x="28730" y="6668"/>
                    <a:pt x="27813" y="6894"/>
                    <a:pt x="27015" y="7418"/>
                  </a:cubicBezTo>
                  <a:cubicBezTo>
                    <a:pt x="26908" y="7477"/>
                    <a:pt x="26777" y="7489"/>
                    <a:pt x="26670" y="7549"/>
                  </a:cubicBezTo>
                  <a:cubicBezTo>
                    <a:pt x="26563" y="7608"/>
                    <a:pt x="26480" y="7691"/>
                    <a:pt x="26408" y="7751"/>
                  </a:cubicBezTo>
                  <a:cubicBezTo>
                    <a:pt x="26563" y="8251"/>
                    <a:pt x="27004" y="8513"/>
                    <a:pt x="27313" y="8906"/>
                  </a:cubicBezTo>
                  <a:close/>
                  <a:moveTo>
                    <a:pt x="11573" y="7882"/>
                  </a:moveTo>
                  <a:cubicBezTo>
                    <a:pt x="11573" y="7941"/>
                    <a:pt x="11549" y="8001"/>
                    <a:pt x="11561" y="8061"/>
                  </a:cubicBezTo>
                  <a:cubicBezTo>
                    <a:pt x="11609" y="8287"/>
                    <a:pt x="11668" y="8489"/>
                    <a:pt x="11728" y="8715"/>
                  </a:cubicBezTo>
                  <a:cubicBezTo>
                    <a:pt x="12216" y="8668"/>
                    <a:pt x="12680" y="8596"/>
                    <a:pt x="13145" y="8584"/>
                  </a:cubicBezTo>
                  <a:cubicBezTo>
                    <a:pt x="13585" y="8573"/>
                    <a:pt x="14038" y="8537"/>
                    <a:pt x="14478" y="8584"/>
                  </a:cubicBezTo>
                  <a:cubicBezTo>
                    <a:pt x="14942" y="8632"/>
                    <a:pt x="15359" y="8894"/>
                    <a:pt x="15847" y="8846"/>
                  </a:cubicBezTo>
                  <a:cubicBezTo>
                    <a:pt x="16002" y="8573"/>
                    <a:pt x="16145" y="8299"/>
                    <a:pt x="16157" y="7989"/>
                  </a:cubicBezTo>
                  <a:cubicBezTo>
                    <a:pt x="15109" y="7358"/>
                    <a:pt x="13109" y="7239"/>
                    <a:pt x="11573" y="7882"/>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5" name="Google Shape;205;p2"/>
            <p:cNvSpPr/>
            <p:nvPr/>
          </p:nvSpPr>
          <p:spPr>
            <a:xfrm>
              <a:off x="3366571" y="4416481"/>
              <a:ext cx="267259" cy="216903"/>
            </a:xfrm>
            <a:custGeom>
              <a:avLst/>
              <a:gdLst/>
              <a:ahLst/>
              <a:cxnLst/>
              <a:rect l="l" t="t" r="r" b="b"/>
              <a:pathLst>
                <a:path w="7717" h="6263" extrusionOk="0">
                  <a:moveTo>
                    <a:pt x="1" y="3179"/>
                  </a:moveTo>
                  <a:cubicBezTo>
                    <a:pt x="72" y="2655"/>
                    <a:pt x="144" y="2143"/>
                    <a:pt x="215" y="1643"/>
                  </a:cubicBezTo>
                  <a:cubicBezTo>
                    <a:pt x="310" y="1072"/>
                    <a:pt x="632" y="631"/>
                    <a:pt x="989" y="203"/>
                  </a:cubicBezTo>
                  <a:cubicBezTo>
                    <a:pt x="1084" y="84"/>
                    <a:pt x="1215" y="24"/>
                    <a:pt x="1370" y="24"/>
                  </a:cubicBezTo>
                  <a:cubicBezTo>
                    <a:pt x="1811" y="36"/>
                    <a:pt x="2275" y="0"/>
                    <a:pt x="2715" y="48"/>
                  </a:cubicBezTo>
                  <a:cubicBezTo>
                    <a:pt x="3525" y="143"/>
                    <a:pt x="4347" y="227"/>
                    <a:pt x="5144" y="393"/>
                  </a:cubicBezTo>
                  <a:cubicBezTo>
                    <a:pt x="5882" y="536"/>
                    <a:pt x="6585" y="834"/>
                    <a:pt x="7145" y="1405"/>
                  </a:cubicBezTo>
                  <a:cubicBezTo>
                    <a:pt x="7371" y="1643"/>
                    <a:pt x="7514" y="1941"/>
                    <a:pt x="7585" y="2263"/>
                  </a:cubicBezTo>
                  <a:cubicBezTo>
                    <a:pt x="7657" y="2572"/>
                    <a:pt x="7704" y="2905"/>
                    <a:pt x="7704" y="3227"/>
                  </a:cubicBezTo>
                  <a:cubicBezTo>
                    <a:pt x="7716" y="3941"/>
                    <a:pt x="7442" y="4560"/>
                    <a:pt x="7002" y="5096"/>
                  </a:cubicBezTo>
                  <a:cubicBezTo>
                    <a:pt x="6859" y="5287"/>
                    <a:pt x="6597" y="5430"/>
                    <a:pt x="6371" y="5537"/>
                  </a:cubicBezTo>
                  <a:cubicBezTo>
                    <a:pt x="5978" y="5727"/>
                    <a:pt x="5573" y="5870"/>
                    <a:pt x="5180" y="6049"/>
                  </a:cubicBezTo>
                  <a:cubicBezTo>
                    <a:pt x="4728" y="6239"/>
                    <a:pt x="4263" y="6263"/>
                    <a:pt x="3787" y="6251"/>
                  </a:cubicBezTo>
                  <a:cubicBezTo>
                    <a:pt x="3466" y="6239"/>
                    <a:pt x="3156" y="6168"/>
                    <a:pt x="2823" y="6120"/>
                  </a:cubicBezTo>
                  <a:cubicBezTo>
                    <a:pt x="2168" y="6049"/>
                    <a:pt x="1561" y="5775"/>
                    <a:pt x="965" y="5525"/>
                  </a:cubicBezTo>
                  <a:cubicBezTo>
                    <a:pt x="394" y="5287"/>
                    <a:pt x="191" y="4751"/>
                    <a:pt x="72" y="4203"/>
                  </a:cubicBezTo>
                  <a:cubicBezTo>
                    <a:pt x="1" y="3858"/>
                    <a:pt x="25" y="3513"/>
                    <a:pt x="1" y="3179"/>
                  </a:cubicBezTo>
                  <a:close/>
                  <a:moveTo>
                    <a:pt x="2704" y="1072"/>
                  </a:moveTo>
                  <a:cubicBezTo>
                    <a:pt x="2596" y="1000"/>
                    <a:pt x="2525" y="893"/>
                    <a:pt x="2418" y="869"/>
                  </a:cubicBezTo>
                  <a:cubicBezTo>
                    <a:pt x="2334" y="834"/>
                    <a:pt x="2203" y="858"/>
                    <a:pt x="2120" y="917"/>
                  </a:cubicBezTo>
                  <a:cubicBezTo>
                    <a:pt x="1703" y="1227"/>
                    <a:pt x="1382" y="1608"/>
                    <a:pt x="1203" y="2108"/>
                  </a:cubicBezTo>
                  <a:cubicBezTo>
                    <a:pt x="1156" y="2227"/>
                    <a:pt x="1191" y="2358"/>
                    <a:pt x="1322" y="2417"/>
                  </a:cubicBezTo>
                  <a:cubicBezTo>
                    <a:pt x="1394" y="2441"/>
                    <a:pt x="1525" y="2441"/>
                    <a:pt x="1608" y="2382"/>
                  </a:cubicBezTo>
                  <a:cubicBezTo>
                    <a:pt x="2001" y="2132"/>
                    <a:pt x="2334" y="1786"/>
                    <a:pt x="2584" y="1381"/>
                  </a:cubicBezTo>
                  <a:cubicBezTo>
                    <a:pt x="2644" y="1298"/>
                    <a:pt x="2656" y="1191"/>
                    <a:pt x="2704" y="1072"/>
                  </a:cubicBezTo>
                  <a:close/>
                </a:path>
              </a:pathLst>
            </a:custGeom>
            <a:solidFill>
              <a:srgbClr val="F8B1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6" name="Google Shape;206;p2"/>
            <p:cNvSpPr/>
            <p:nvPr/>
          </p:nvSpPr>
          <p:spPr>
            <a:xfrm>
              <a:off x="3912933" y="4467598"/>
              <a:ext cx="271761" cy="218566"/>
            </a:xfrm>
            <a:custGeom>
              <a:avLst/>
              <a:gdLst/>
              <a:ahLst/>
              <a:cxnLst/>
              <a:rect l="l" t="t" r="r" b="b"/>
              <a:pathLst>
                <a:path w="7847" h="6311" extrusionOk="0">
                  <a:moveTo>
                    <a:pt x="1" y="3346"/>
                  </a:moveTo>
                  <a:cubicBezTo>
                    <a:pt x="72" y="2811"/>
                    <a:pt x="143" y="2215"/>
                    <a:pt x="227" y="1644"/>
                  </a:cubicBezTo>
                  <a:cubicBezTo>
                    <a:pt x="322" y="1072"/>
                    <a:pt x="644" y="632"/>
                    <a:pt x="1013" y="191"/>
                  </a:cubicBezTo>
                  <a:cubicBezTo>
                    <a:pt x="1096" y="72"/>
                    <a:pt x="1227" y="13"/>
                    <a:pt x="1382" y="13"/>
                  </a:cubicBezTo>
                  <a:cubicBezTo>
                    <a:pt x="1822" y="36"/>
                    <a:pt x="2287" y="1"/>
                    <a:pt x="2727" y="60"/>
                  </a:cubicBezTo>
                  <a:cubicBezTo>
                    <a:pt x="3537" y="155"/>
                    <a:pt x="4358" y="263"/>
                    <a:pt x="5156" y="406"/>
                  </a:cubicBezTo>
                  <a:cubicBezTo>
                    <a:pt x="5406" y="441"/>
                    <a:pt x="5668" y="584"/>
                    <a:pt x="5918" y="644"/>
                  </a:cubicBezTo>
                  <a:cubicBezTo>
                    <a:pt x="6716" y="798"/>
                    <a:pt x="7228" y="1346"/>
                    <a:pt x="7490" y="2037"/>
                  </a:cubicBezTo>
                  <a:cubicBezTo>
                    <a:pt x="7763" y="2751"/>
                    <a:pt x="7847" y="3513"/>
                    <a:pt x="7513" y="4239"/>
                  </a:cubicBezTo>
                  <a:cubicBezTo>
                    <a:pt x="7394" y="4489"/>
                    <a:pt x="7240" y="4751"/>
                    <a:pt x="7097" y="5001"/>
                  </a:cubicBezTo>
                  <a:cubicBezTo>
                    <a:pt x="6930" y="5287"/>
                    <a:pt x="6656" y="5430"/>
                    <a:pt x="6394" y="5561"/>
                  </a:cubicBezTo>
                  <a:cubicBezTo>
                    <a:pt x="6001" y="5763"/>
                    <a:pt x="5608" y="5894"/>
                    <a:pt x="5204" y="6073"/>
                  </a:cubicBezTo>
                  <a:cubicBezTo>
                    <a:pt x="4751" y="6263"/>
                    <a:pt x="4275" y="6311"/>
                    <a:pt x="3822" y="6275"/>
                  </a:cubicBezTo>
                  <a:cubicBezTo>
                    <a:pt x="2941" y="6204"/>
                    <a:pt x="2096" y="6013"/>
                    <a:pt x="1263" y="5704"/>
                  </a:cubicBezTo>
                  <a:cubicBezTo>
                    <a:pt x="560" y="5430"/>
                    <a:pt x="263" y="4894"/>
                    <a:pt x="84" y="4239"/>
                  </a:cubicBezTo>
                  <a:cubicBezTo>
                    <a:pt x="12" y="3942"/>
                    <a:pt x="24" y="3680"/>
                    <a:pt x="1" y="3346"/>
                  </a:cubicBezTo>
                  <a:close/>
                  <a:moveTo>
                    <a:pt x="2679" y="1179"/>
                  </a:moveTo>
                  <a:cubicBezTo>
                    <a:pt x="2679" y="1001"/>
                    <a:pt x="2537" y="834"/>
                    <a:pt x="2406" y="846"/>
                  </a:cubicBezTo>
                  <a:cubicBezTo>
                    <a:pt x="2275" y="870"/>
                    <a:pt x="2120" y="906"/>
                    <a:pt x="2025" y="1001"/>
                  </a:cubicBezTo>
                  <a:cubicBezTo>
                    <a:pt x="1703" y="1263"/>
                    <a:pt x="1453" y="1584"/>
                    <a:pt x="1275" y="1953"/>
                  </a:cubicBezTo>
                  <a:cubicBezTo>
                    <a:pt x="1251" y="2013"/>
                    <a:pt x="1215" y="2072"/>
                    <a:pt x="1215" y="2132"/>
                  </a:cubicBezTo>
                  <a:cubicBezTo>
                    <a:pt x="1227" y="2215"/>
                    <a:pt x="1263" y="2358"/>
                    <a:pt x="1322" y="2394"/>
                  </a:cubicBezTo>
                  <a:cubicBezTo>
                    <a:pt x="1382" y="2441"/>
                    <a:pt x="1525" y="2441"/>
                    <a:pt x="1608" y="2394"/>
                  </a:cubicBezTo>
                  <a:cubicBezTo>
                    <a:pt x="2025" y="2132"/>
                    <a:pt x="2358" y="1787"/>
                    <a:pt x="2632" y="1358"/>
                  </a:cubicBezTo>
                  <a:cubicBezTo>
                    <a:pt x="2644" y="1287"/>
                    <a:pt x="2656" y="1203"/>
                    <a:pt x="2679" y="1179"/>
                  </a:cubicBezTo>
                  <a:close/>
                </a:path>
              </a:pathLst>
            </a:custGeom>
            <a:solidFill>
              <a:srgbClr val="F8B1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207" name="Google Shape;207;p2"/>
          <p:cNvSpPr/>
          <p:nvPr/>
        </p:nvSpPr>
        <p:spPr>
          <a:xfrm>
            <a:off x="10146388" y="2658409"/>
            <a:ext cx="1401611" cy="1668572"/>
          </a:xfrm>
          <a:custGeom>
            <a:avLst/>
            <a:gdLst/>
            <a:ahLst/>
            <a:cxnLst/>
            <a:rect l="l" t="t" r="r" b="b"/>
            <a:pathLst>
              <a:path w="43173" h="42245" extrusionOk="0">
                <a:moveTo>
                  <a:pt x="48" y="42245"/>
                </a:moveTo>
                <a:cubicBezTo>
                  <a:pt x="48" y="39690"/>
                  <a:pt x="-143" y="36245"/>
                  <a:pt x="1983" y="34828"/>
                </a:cubicBezTo>
                <a:cubicBezTo>
                  <a:pt x="10310" y="29276"/>
                  <a:pt x="33112" y="31866"/>
                  <a:pt x="29394" y="22574"/>
                </a:cubicBezTo>
                <a:cubicBezTo>
                  <a:pt x="28497" y="20331"/>
                  <a:pt x="24865" y="19097"/>
                  <a:pt x="22622" y="19994"/>
                </a:cubicBezTo>
                <a:cubicBezTo>
                  <a:pt x="18614" y="21598"/>
                  <a:pt x="17243" y="28097"/>
                  <a:pt x="18429" y="32248"/>
                </a:cubicBezTo>
                <a:cubicBezTo>
                  <a:pt x="20393" y="39119"/>
                  <a:pt x="32863" y="41598"/>
                  <a:pt x="39068" y="38052"/>
                </a:cubicBezTo>
                <a:cubicBezTo>
                  <a:pt x="51102" y="31174"/>
                  <a:pt x="33834" y="7686"/>
                  <a:pt x="22299" y="0"/>
                </a:cubicBezTo>
              </a:path>
            </a:pathLst>
          </a:custGeom>
          <a:noFill/>
          <a:ln w="19050" cap="flat" cmpd="sng">
            <a:solidFill>
              <a:srgbClr val="595959"/>
            </a:solidFill>
            <a:prstDash val="dash"/>
            <a:round/>
            <a:headEnd type="none" w="med" len="med"/>
            <a:tailEnd type="none" w="med" len="med"/>
          </a:ln>
        </p:spPr>
      </p:sp>
      <p:sp>
        <p:nvSpPr>
          <p:cNvPr id="208" name="Google Shape;208;p2"/>
          <p:cNvSpPr/>
          <p:nvPr/>
        </p:nvSpPr>
        <p:spPr>
          <a:xfrm>
            <a:off x="6130825" y="2245375"/>
            <a:ext cx="1084500" cy="702300"/>
          </a:xfrm>
          <a:prstGeom prst="homePlate">
            <a:avLst>
              <a:gd name="adj" fmla="val 50000"/>
            </a:avLst>
          </a:prstGeom>
          <a:solidFill>
            <a:srgbClr val="FB3C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9" name="Google Shape;209;p2"/>
          <p:cNvSpPr/>
          <p:nvPr/>
        </p:nvSpPr>
        <p:spPr>
          <a:xfrm>
            <a:off x="6130825" y="3050796"/>
            <a:ext cx="1084500" cy="702300"/>
          </a:xfrm>
          <a:prstGeom prst="homePlate">
            <a:avLst>
              <a:gd name="adj" fmla="val 50000"/>
            </a:avLst>
          </a:prstGeom>
          <a:solidFill>
            <a:srgbClr val="6C0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0" name="Google Shape;210;p2"/>
          <p:cNvSpPr/>
          <p:nvPr/>
        </p:nvSpPr>
        <p:spPr>
          <a:xfrm>
            <a:off x="6130825" y="3856218"/>
            <a:ext cx="1084500" cy="702300"/>
          </a:xfrm>
          <a:prstGeom prst="homePlate">
            <a:avLst>
              <a:gd name="adj" fmla="val 50000"/>
            </a:avLst>
          </a:prstGeom>
          <a:solidFill>
            <a:srgbClr val="002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1" name="Google Shape;211;p2"/>
          <p:cNvSpPr/>
          <p:nvPr/>
        </p:nvSpPr>
        <p:spPr>
          <a:xfrm>
            <a:off x="1769939" y="2245375"/>
            <a:ext cx="4266900" cy="702300"/>
          </a:xfrm>
          <a:prstGeom prst="rect">
            <a:avLst/>
          </a:prstGeom>
          <a:solidFill>
            <a:srgbClr val="FB3C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2" name="Google Shape;212;p2"/>
          <p:cNvSpPr/>
          <p:nvPr/>
        </p:nvSpPr>
        <p:spPr>
          <a:xfrm>
            <a:off x="1769939" y="3050796"/>
            <a:ext cx="4266900" cy="702300"/>
          </a:xfrm>
          <a:prstGeom prst="rect">
            <a:avLst/>
          </a:prstGeom>
          <a:solidFill>
            <a:srgbClr val="6C0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3" name="Google Shape;213;p2"/>
          <p:cNvSpPr/>
          <p:nvPr/>
        </p:nvSpPr>
        <p:spPr>
          <a:xfrm>
            <a:off x="1769939" y="3856218"/>
            <a:ext cx="4266900" cy="702300"/>
          </a:xfrm>
          <a:prstGeom prst="rect">
            <a:avLst/>
          </a:prstGeom>
          <a:solidFill>
            <a:srgbClr val="002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4" name="Google Shape;214;p2"/>
          <p:cNvSpPr txBox="1"/>
          <p:nvPr/>
        </p:nvSpPr>
        <p:spPr>
          <a:xfrm>
            <a:off x="6161837" y="2364166"/>
            <a:ext cx="811800" cy="491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500">
              <a:solidFill>
                <a:srgbClr val="000000"/>
              </a:solidFill>
              <a:latin typeface="Roboto Black" panose="02000000000000000000"/>
              <a:ea typeface="Roboto Black" panose="02000000000000000000"/>
              <a:cs typeface="Roboto Black" panose="02000000000000000000"/>
              <a:sym typeface="Roboto Black" panose="02000000000000000000"/>
            </a:endParaRPr>
          </a:p>
        </p:txBody>
      </p:sp>
      <p:sp>
        <p:nvSpPr>
          <p:cNvPr id="215" name="Google Shape;215;p2"/>
          <p:cNvSpPr txBox="1"/>
          <p:nvPr/>
        </p:nvSpPr>
        <p:spPr>
          <a:xfrm>
            <a:off x="6185470" y="3156158"/>
            <a:ext cx="811800" cy="491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500">
              <a:solidFill>
                <a:srgbClr val="000000"/>
              </a:solidFill>
              <a:latin typeface="Roboto Black" panose="02000000000000000000"/>
              <a:ea typeface="Roboto Black" panose="02000000000000000000"/>
              <a:cs typeface="Roboto Black" panose="02000000000000000000"/>
              <a:sym typeface="Roboto Black" panose="02000000000000000000"/>
            </a:endParaRPr>
          </a:p>
        </p:txBody>
      </p:sp>
      <p:sp>
        <p:nvSpPr>
          <p:cNvPr id="216" name="Google Shape;216;p2"/>
          <p:cNvSpPr txBox="1"/>
          <p:nvPr/>
        </p:nvSpPr>
        <p:spPr>
          <a:xfrm>
            <a:off x="6185470" y="3948149"/>
            <a:ext cx="811800" cy="491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500">
              <a:solidFill>
                <a:srgbClr val="000000"/>
              </a:solidFill>
              <a:latin typeface="Roboto Black" panose="02000000000000000000"/>
              <a:ea typeface="Roboto Black" panose="02000000000000000000"/>
              <a:cs typeface="Roboto Black" panose="02000000000000000000"/>
              <a:sym typeface="Roboto Black" panose="02000000000000000000"/>
            </a:endParaRPr>
          </a:p>
        </p:txBody>
      </p:sp>
      <p:sp>
        <p:nvSpPr>
          <p:cNvPr id="217" name="Google Shape;217;p2"/>
          <p:cNvSpPr txBox="1"/>
          <p:nvPr/>
        </p:nvSpPr>
        <p:spPr>
          <a:xfrm>
            <a:off x="2040766" y="2411825"/>
            <a:ext cx="2496300" cy="404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sz="1200">
              <a:solidFill>
                <a:srgbClr val="000000"/>
              </a:solidFill>
            </a:endParaRPr>
          </a:p>
        </p:txBody>
      </p:sp>
      <p:sp>
        <p:nvSpPr>
          <p:cNvPr id="218" name="Google Shape;218;p2"/>
          <p:cNvSpPr txBox="1"/>
          <p:nvPr/>
        </p:nvSpPr>
        <p:spPr>
          <a:xfrm>
            <a:off x="2040758" y="3199618"/>
            <a:ext cx="2496300" cy="404400"/>
          </a:xfrm>
          <a:prstGeom prst="rect">
            <a:avLst/>
          </a:prstGeom>
          <a:noFill/>
          <a:ln>
            <a:noFill/>
          </a:ln>
        </p:spPr>
        <p:txBody>
          <a:bodyPr spcFirstLastPara="1" wrap="square" lIns="91425" tIns="91425" rIns="91425" bIns="91425" anchor="t" anchorCtr="0">
            <a:noAutofit/>
          </a:bodyPr>
          <a:lstStyle/>
          <a:p>
            <a:pPr marL="12700" lvl="0" indent="0" algn="ctr" rtl="0">
              <a:spcBef>
                <a:spcPts val="0"/>
              </a:spcBef>
              <a:spcAft>
                <a:spcPts val="0"/>
              </a:spcAft>
              <a:buNone/>
            </a:pPr>
            <a:endParaRPr sz="1200">
              <a:solidFill>
                <a:srgbClr val="000000"/>
              </a:solidFill>
            </a:endParaRPr>
          </a:p>
        </p:txBody>
      </p:sp>
      <p:sp>
        <p:nvSpPr>
          <p:cNvPr id="219" name="Google Shape;219;p2"/>
          <p:cNvSpPr txBox="1"/>
          <p:nvPr/>
        </p:nvSpPr>
        <p:spPr>
          <a:xfrm>
            <a:off x="2040758" y="3964293"/>
            <a:ext cx="2496300" cy="404400"/>
          </a:xfrm>
          <a:prstGeom prst="rect">
            <a:avLst/>
          </a:prstGeom>
          <a:noFill/>
          <a:ln>
            <a:noFill/>
          </a:ln>
        </p:spPr>
        <p:txBody>
          <a:bodyPr spcFirstLastPara="1" wrap="square" lIns="91425" tIns="91425" rIns="91425" bIns="91425" anchor="t" anchorCtr="0">
            <a:noAutofit/>
          </a:bodyPr>
          <a:lstStyle/>
          <a:p>
            <a:pPr marL="12700" lvl="0" indent="0" algn="ctr" rtl="0">
              <a:spcBef>
                <a:spcPts val="0"/>
              </a:spcBef>
              <a:spcAft>
                <a:spcPts val="0"/>
              </a:spcAft>
              <a:buNone/>
            </a:pPr>
            <a:endParaRPr sz="1200">
              <a:solidFill>
                <a:srgbClr val="000000"/>
              </a:solidFill>
            </a:endParaRPr>
          </a:p>
        </p:txBody>
      </p:sp>
      <p:sp>
        <p:nvSpPr>
          <p:cNvPr id="220" name="Google Shape;220;p2"/>
          <p:cNvSpPr/>
          <p:nvPr/>
        </p:nvSpPr>
        <p:spPr>
          <a:xfrm>
            <a:off x="939125" y="2272058"/>
            <a:ext cx="765600" cy="700800"/>
          </a:xfrm>
          <a:prstGeom prst="ellipse">
            <a:avLst/>
          </a:prstGeom>
          <a:solidFill>
            <a:srgbClr val="FB3C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1" name="Google Shape;221;p2"/>
          <p:cNvSpPr/>
          <p:nvPr/>
        </p:nvSpPr>
        <p:spPr>
          <a:xfrm>
            <a:off x="939179" y="3862928"/>
            <a:ext cx="765600" cy="700800"/>
          </a:xfrm>
          <a:prstGeom prst="ellipse">
            <a:avLst/>
          </a:prstGeom>
          <a:solidFill>
            <a:srgbClr val="002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2" name="Google Shape;222;p2"/>
          <p:cNvSpPr/>
          <p:nvPr/>
        </p:nvSpPr>
        <p:spPr>
          <a:xfrm>
            <a:off x="939179" y="3067485"/>
            <a:ext cx="765600" cy="700800"/>
          </a:xfrm>
          <a:prstGeom prst="ellipse">
            <a:avLst/>
          </a:prstGeom>
          <a:solidFill>
            <a:srgbClr val="6C0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3" name="Google Shape;223;p2"/>
          <p:cNvSpPr/>
          <p:nvPr/>
        </p:nvSpPr>
        <p:spPr>
          <a:xfrm>
            <a:off x="1046006" y="3249999"/>
            <a:ext cx="597048" cy="271378"/>
          </a:xfrm>
          <a:custGeom>
            <a:avLst/>
            <a:gdLst/>
            <a:ahLst/>
            <a:cxnLst/>
            <a:rect l="l" t="t" r="r" b="b"/>
            <a:pathLst>
              <a:path w="38864" h="19298" extrusionOk="0">
                <a:moveTo>
                  <a:pt x="13962" y="1"/>
                </a:moveTo>
                <a:cubicBezTo>
                  <a:pt x="13823" y="1"/>
                  <a:pt x="13683" y="3"/>
                  <a:pt x="13544" y="8"/>
                </a:cubicBezTo>
                <a:cubicBezTo>
                  <a:pt x="12759" y="47"/>
                  <a:pt x="12601" y="204"/>
                  <a:pt x="12523" y="989"/>
                </a:cubicBezTo>
                <a:cubicBezTo>
                  <a:pt x="12444" y="1657"/>
                  <a:pt x="12405" y="2324"/>
                  <a:pt x="12366" y="2952"/>
                </a:cubicBezTo>
                <a:cubicBezTo>
                  <a:pt x="12287" y="3463"/>
                  <a:pt x="12287" y="3463"/>
                  <a:pt x="11777" y="3463"/>
                </a:cubicBezTo>
                <a:cubicBezTo>
                  <a:pt x="11149" y="3463"/>
                  <a:pt x="10521" y="3480"/>
                  <a:pt x="9893" y="3480"/>
                </a:cubicBezTo>
                <a:cubicBezTo>
                  <a:pt x="9579" y="3480"/>
                  <a:pt x="9265" y="3476"/>
                  <a:pt x="8951" y="3463"/>
                </a:cubicBezTo>
                <a:cubicBezTo>
                  <a:pt x="8911" y="3459"/>
                  <a:pt x="8874" y="3458"/>
                  <a:pt x="8838" y="3458"/>
                </a:cubicBezTo>
                <a:cubicBezTo>
                  <a:pt x="8442" y="3458"/>
                  <a:pt x="8244" y="3656"/>
                  <a:pt x="8244" y="4051"/>
                </a:cubicBezTo>
                <a:cubicBezTo>
                  <a:pt x="8244" y="4994"/>
                  <a:pt x="8048" y="5896"/>
                  <a:pt x="8126" y="6839"/>
                </a:cubicBezTo>
                <a:cubicBezTo>
                  <a:pt x="8126" y="7074"/>
                  <a:pt x="8126" y="7231"/>
                  <a:pt x="7812" y="7231"/>
                </a:cubicBezTo>
                <a:cubicBezTo>
                  <a:pt x="7709" y="7220"/>
                  <a:pt x="7612" y="7215"/>
                  <a:pt x="7519" y="7215"/>
                </a:cubicBezTo>
                <a:cubicBezTo>
                  <a:pt x="7295" y="7215"/>
                  <a:pt x="7092" y="7243"/>
                  <a:pt x="6870" y="7270"/>
                </a:cubicBezTo>
                <a:cubicBezTo>
                  <a:pt x="6046" y="7310"/>
                  <a:pt x="5261" y="7388"/>
                  <a:pt x="4436" y="7467"/>
                </a:cubicBezTo>
                <a:cubicBezTo>
                  <a:pt x="4004" y="7506"/>
                  <a:pt x="3847" y="7663"/>
                  <a:pt x="3769" y="8134"/>
                </a:cubicBezTo>
                <a:cubicBezTo>
                  <a:pt x="3730" y="8291"/>
                  <a:pt x="3730" y="8448"/>
                  <a:pt x="3730" y="8605"/>
                </a:cubicBezTo>
                <a:lnTo>
                  <a:pt x="3730" y="10175"/>
                </a:lnTo>
                <a:cubicBezTo>
                  <a:pt x="3730" y="10764"/>
                  <a:pt x="3730" y="10764"/>
                  <a:pt x="3180" y="10803"/>
                </a:cubicBezTo>
                <a:lnTo>
                  <a:pt x="825" y="10803"/>
                </a:lnTo>
                <a:cubicBezTo>
                  <a:pt x="118" y="10843"/>
                  <a:pt x="0" y="11078"/>
                  <a:pt x="79" y="11706"/>
                </a:cubicBezTo>
                <a:cubicBezTo>
                  <a:pt x="118" y="12060"/>
                  <a:pt x="197" y="12413"/>
                  <a:pt x="236" y="12806"/>
                </a:cubicBezTo>
                <a:cubicBezTo>
                  <a:pt x="314" y="13551"/>
                  <a:pt x="511" y="14297"/>
                  <a:pt x="825" y="15004"/>
                </a:cubicBezTo>
                <a:cubicBezTo>
                  <a:pt x="1413" y="16103"/>
                  <a:pt x="2356" y="17006"/>
                  <a:pt x="3494" y="17477"/>
                </a:cubicBezTo>
                <a:cubicBezTo>
                  <a:pt x="4593" y="17987"/>
                  <a:pt x="5771" y="18301"/>
                  <a:pt x="6988" y="18380"/>
                </a:cubicBezTo>
                <a:cubicBezTo>
                  <a:pt x="10953" y="18812"/>
                  <a:pt x="14957" y="19008"/>
                  <a:pt x="18922" y="19165"/>
                </a:cubicBezTo>
                <a:cubicBezTo>
                  <a:pt x="21454" y="19253"/>
                  <a:pt x="23986" y="19298"/>
                  <a:pt x="26518" y="19298"/>
                </a:cubicBezTo>
                <a:cubicBezTo>
                  <a:pt x="27362" y="19298"/>
                  <a:pt x="28206" y="19293"/>
                  <a:pt x="29050" y="19283"/>
                </a:cubicBezTo>
                <a:cubicBezTo>
                  <a:pt x="29206" y="19287"/>
                  <a:pt x="29362" y="19289"/>
                  <a:pt x="29519" y="19289"/>
                </a:cubicBezTo>
                <a:cubicBezTo>
                  <a:pt x="30893" y="19289"/>
                  <a:pt x="32264" y="19137"/>
                  <a:pt x="33604" y="18890"/>
                </a:cubicBezTo>
                <a:cubicBezTo>
                  <a:pt x="34624" y="18615"/>
                  <a:pt x="35566" y="18144"/>
                  <a:pt x="36312" y="17399"/>
                </a:cubicBezTo>
                <a:cubicBezTo>
                  <a:pt x="37411" y="16299"/>
                  <a:pt x="38236" y="14925"/>
                  <a:pt x="38668" y="13434"/>
                </a:cubicBezTo>
                <a:cubicBezTo>
                  <a:pt x="38864" y="12923"/>
                  <a:pt x="38707" y="12688"/>
                  <a:pt x="38079" y="12570"/>
                </a:cubicBezTo>
                <a:cubicBezTo>
                  <a:pt x="37294" y="12452"/>
                  <a:pt x="36469" y="12452"/>
                  <a:pt x="35684" y="12413"/>
                </a:cubicBezTo>
                <a:cubicBezTo>
                  <a:pt x="35213" y="12374"/>
                  <a:pt x="35252" y="12374"/>
                  <a:pt x="35213" y="11981"/>
                </a:cubicBezTo>
                <a:cubicBezTo>
                  <a:pt x="35174" y="11000"/>
                  <a:pt x="35213" y="10058"/>
                  <a:pt x="35095" y="9115"/>
                </a:cubicBezTo>
                <a:cubicBezTo>
                  <a:pt x="35017" y="8527"/>
                  <a:pt x="34938" y="8448"/>
                  <a:pt x="34389" y="8370"/>
                </a:cubicBezTo>
                <a:cubicBezTo>
                  <a:pt x="33290" y="8213"/>
                  <a:pt x="32151" y="8056"/>
                  <a:pt x="31052" y="7977"/>
                </a:cubicBezTo>
                <a:cubicBezTo>
                  <a:pt x="30542" y="7977"/>
                  <a:pt x="30110" y="7624"/>
                  <a:pt x="29953" y="7153"/>
                </a:cubicBezTo>
                <a:cubicBezTo>
                  <a:pt x="29914" y="7035"/>
                  <a:pt x="29835" y="6878"/>
                  <a:pt x="29796" y="6760"/>
                </a:cubicBezTo>
                <a:cubicBezTo>
                  <a:pt x="29442" y="6014"/>
                  <a:pt x="29207" y="5190"/>
                  <a:pt x="28814" y="4444"/>
                </a:cubicBezTo>
                <a:cubicBezTo>
                  <a:pt x="28697" y="4208"/>
                  <a:pt x="28461" y="4012"/>
                  <a:pt x="28225" y="4012"/>
                </a:cubicBezTo>
                <a:cubicBezTo>
                  <a:pt x="26655" y="3973"/>
                  <a:pt x="25085" y="3816"/>
                  <a:pt x="23475" y="3816"/>
                </a:cubicBezTo>
                <a:cubicBezTo>
                  <a:pt x="22023" y="3816"/>
                  <a:pt x="20531" y="3777"/>
                  <a:pt x="19079" y="3737"/>
                </a:cubicBezTo>
                <a:cubicBezTo>
                  <a:pt x="18529" y="3737"/>
                  <a:pt x="18529" y="3737"/>
                  <a:pt x="18333" y="3227"/>
                </a:cubicBezTo>
                <a:cubicBezTo>
                  <a:pt x="18058" y="2403"/>
                  <a:pt x="17744" y="1578"/>
                  <a:pt x="17352" y="793"/>
                </a:cubicBezTo>
                <a:cubicBezTo>
                  <a:pt x="17273" y="558"/>
                  <a:pt x="17077" y="401"/>
                  <a:pt x="16802" y="322"/>
                </a:cubicBezTo>
                <a:cubicBezTo>
                  <a:pt x="15877" y="116"/>
                  <a:pt x="14921" y="1"/>
                  <a:pt x="13962" y="1"/>
                </a:cubicBezTo>
                <a:close/>
              </a:path>
            </a:pathLst>
          </a:custGeom>
          <a:solidFill>
            <a:srgbClr val="FA72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4" name="Google Shape;224;p2"/>
          <p:cNvSpPr/>
          <p:nvPr/>
        </p:nvSpPr>
        <p:spPr>
          <a:xfrm>
            <a:off x="1000775" y="3285888"/>
            <a:ext cx="597048" cy="271927"/>
          </a:xfrm>
          <a:custGeom>
            <a:avLst/>
            <a:gdLst/>
            <a:ahLst/>
            <a:cxnLst/>
            <a:rect l="l" t="t" r="r" b="b"/>
            <a:pathLst>
              <a:path w="38864" h="19337" extrusionOk="0">
                <a:moveTo>
                  <a:pt x="13622" y="793"/>
                </a:moveTo>
                <a:cubicBezTo>
                  <a:pt x="14603" y="793"/>
                  <a:pt x="15545" y="871"/>
                  <a:pt x="16527" y="989"/>
                </a:cubicBezTo>
                <a:cubicBezTo>
                  <a:pt x="16802" y="1068"/>
                  <a:pt x="16880" y="1264"/>
                  <a:pt x="16959" y="1499"/>
                </a:cubicBezTo>
                <a:cubicBezTo>
                  <a:pt x="17155" y="2245"/>
                  <a:pt x="17430" y="2952"/>
                  <a:pt x="17705" y="3698"/>
                </a:cubicBezTo>
                <a:cubicBezTo>
                  <a:pt x="16174" y="3619"/>
                  <a:pt x="14800" y="3580"/>
                  <a:pt x="13386" y="3501"/>
                </a:cubicBezTo>
                <a:cubicBezTo>
                  <a:pt x="13366" y="3506"/>
                  <a:pt x="13346" y="3508"/>
                  <a:pt x="13328" y="3508"/>
                </a:cubicBezTo>
                <a:cubicBezTo>
                  <a:pt x="13167" y="3508"/>
                  <a:pt x="13076" y="3363"/>
                  <a:pt x="13112" y="3187"/>
                </a:cubicBezTo>
                <a:cubicBezTo>
                  <a:pt x="13112" y="2481"/>
                  <a:pt x="13229" y="1774"/>
                  <a:pt x="13308" y="1107"/>
                </a:cubicBezTo>
                <a:cubicBezTo>
                  <a:pt x="13269" y="911"/>
                  <a:pt x="13426" y="793"/>
                  <a:pt x="13622" y="793"/>
                </a:cubicBezTo>
                <a:close/>
                <a:moveTo>
                  <a:pt x="11726" y="4085"/>
                </a:moveTo>
                <a:cubicBezTo>
                  <a:pt x="14091" y="4085"/>
                  <a:pt x="16484" y="4254"/>
                  <a:pt x="18843" y="4326"/>
                </a:cubicBezTo>
                <a:lnTo>
                  <a:pt x="25831" y="4561"/>
                </a:lnTo>
                <a:cubicBezTo>
                  <a:pt x="26459" y="4601"/>
                  <a:pt x="27048" y="4640"/>
                  <a:pt x="27636" y="4640"/>
                </a:cubicBezTo>
                <a:cubicBezTo>
                  <a:pt x="27665" y="4636"/>
                  <a:pt x="27693" y="4634"/>
                  <a:pt x="27720" y="4634"/>
                </a:cubicBezTo>
                <a:cubicBezTo>
                  <a:pt x="27958" y="4634"/>
                  <a:pt x="28155" y="4782"/>
                  <a:pt x="28225" y="4993"/>
                </a:cubicBezTo>
                <a:cubicBezTo>
                  <a:pt x="28579" y="5896"/>
                  <a:pt x="29010" y="6799"/>
                  <a:pt x="29364" y="7702"/>
                </a:cubicBezTo>
                <a:cubicBezTo>
                  <a:pt x="29560" y="8212"/>
                  <a:pt x="30031" y="8605"/>
                  <a:pt x="30620" y="8605"/>
                </a:cubicBezTo>
                <a:cubicBezTo>
                  <a:pt x="31680" y="8683"/>
                  <a:pt x="32740" y="8880"/>
                  <a:pt x="33839" y="8997"/>
                </a:cubicBezTo>
                <a:cubicBezTo>
                  <a:pt x="34074" y="9037"/>
                  <a:pt x="34310" y="9076"/>
                  <a:pt x="34310" y="9429"/>
                </a:cubicBezTo>
                <a:cubicBezTo>
                  <a:pt x="34349" y="10371"/>
                  <a:pt x="34389" y="11313"/>
                  <a:pt x="34349" y="12256"/>
                </a:cubicBezTo>
                <a:cubicBezTo>
                  <a:pt x="34212" y="12295"/>
                  <a:pt x="34074" y="12315"/>
                  <a:pt x="33942" y="12315"/>
                </a:cubicBezTo>
                <a:cubicBezTo>
                  <a:pt x="33809" y="12315"/>
                  <a:pt x="33682" y="12295"/>
                  <a:pt x="33564" y="12256"/>
                </a:cubicBezTo>
                <a:cubicBezTo>
                  <a:pt x="29010" y="11824"/>
                  <a:pt x="24496" y="11628"/>
                  <a:pt x="19981" y="11353"/>
                </a:cubicBezTo>
                <a:cubicBezTo>
                  <a:pt x="16252" y="11156"/>
                  <a:pt x="12523" y="10921"/>
                  <a:pt x="8793" y="10842"/>
                </a:cubicBezTo>
                <a:cubicBezTo>
                  <a:pt x="7498" y="10803"/>
                  <a:pt x="6163" y="10803"/>
                  <a:pt x="4868" y="10803"/>
                </a:cubicBezTo>
                <a:cubicBezTo>
                  <a:pt x="4436" y="10803"/>
                  <a:pt x="4436" y="10803"/>
                  <a:pt x="4436" y="10371"/>
                </a:cubicBezTo>
                <a:cubicBezTo>
                  <a:pt x="4436" y="9782"/>
                  <a:pt x="4475" y="9233"/>
                  <a:pt x="4514" y="8683"/>
                </a:cubicBezTo>
                <a:cubicBezTo>
                  <a:pt x="4475" y="8409"/>
                  <a:pt x="4711" y="8212"/>
                  <a:pt x="4986" y="8212"/>
                </a:cubicBezTo>
                <a:cubicBezTo>
                  <a:pt x="5810" y="8173"/>
                  <a:pt x="6674" y="8094"/>
                  <a:pt x="7498" y="8055"/>
                </a:cubicBezTo>
                <a:cubicBezTo>
                  <a:pt x="7733" y="8016"/>
                  <a:pt x="7930" y="8016"/>
                  <a:pt x="8126" y="7977"/>
                </a:cubicBezTo>
                <a:cubicBezTo>
                  <a:pt x="8676" y="7859"/>
                  <a:pt x="8715" y="7741"/>
                  <a:pt x="8754" y="7192"/>
                </a:cubicBezTo>
                <a:cubicBezTo>
                  <a:pt x="8833" y="6249"/>
                  <a:pt x="8990" y="5386"/>
                  <a:pt x="9107" y="4444"/>
                </a:cubicBezTo>
                <a:cubicBezTo>
                  <a:pt x="9107" y="4303"/>
                  <a:pt x="9202" y="4163"/>
                  <a:pt x="9362" y="4163"/>
                </a:cubicBezTo>
                <a:cubicBezTo>
                  <a:pt x="9381" y="4163"/>
                  <a:pt x="9401" y="4165"/>
                  <a:pt x="9422" y="4169"/>
                </a:cubicBezTo>
                <a:cubicBezTo>
                  <a:pt x="9971" y="4130"/>
                  <a:pt x="10481" y="4090"/>
                  <a:pt x="11031" y="4090"/>
                </a:cubicBezTo>
                <a:cubicBezTo>
                  <a:pt x="11262" y="4087"/>
                  <a:pt x="11494" y="4085"/>
                  <a:pt x="11726" y="4085"/>
                </a:cubicBezTo>
                <a:close/>
                <a:moveTo>
                  <a:pt x="1452" y="11628"/>
                </a:moveTo>
                <a:cubicBezTo>
                  <a:pt x="2709" y="11667"/>
                  <a:pt x="3965" y="11706"/>
                  <a:pt x="5182" y="11706"/>
                </a:cubicBezTo>
                <a:cubicBezTo>
                  <a:pt x="10324" y="11706"/>
                  <a:pt x="15467" y="12099"/>
                  <a:pt x="20649" y="12295"/>
                </a:cubicBezTo>
                <a:cubicBezTo>
                  <a:pt x="24182" y="12413"/>
                  <a:pt x="27715" y="12609"/>
                  <a:pt x="31248" y="12805"/>
                </a:cubicBezTo>
                <a:cubicBezTo>
                  <a:pt x="32622" y="12884"/>
                  <a:pt x="34035" y="12962"/>
                  <a:pt x="35448" y="13080"/>
                </a:cubicBezTo>
                <a:cubicBezTo>
                  <a:pt x="36194" y="13119"/>
                  <a:pt x="36940" y="13276"/>
                  <a:pt x="37765" y="13394"/>
                </a:cubicBezTo>
                <a:cubicBezTo>
                  <a:pt x="37293" y="15161"/>
                  <a:pt x="36194" y="16652"/>
                  <a:pt x="34663" y="17634"/>
                </a:cubicBezTo>
                <a:cubicBezTo>
                  <a:pt x="34074" y="17987"/>
                  <a:pt x="33368" y="18223"/>
                  <a:pt x="32661" y="18262"/>
                </a:cubicBezTo>
                <a:cubicBezTo>
                  <a:pt x="31169" y="18458"/>
                  <a:pt x="29678" y="18537"/>
                  <a:pt x="28147" y="18537"/>
                </a:cubicBezTo>
                <a:cubicBezTo>
                  <a:pt x="27677" y="18542"/>
                  <a:pt x="27206" y="18544"/>
                  <a:pt x="26734" y="18544"/>
                </a:cubicBezTo>
                <a:cubicBezTo>
                  <a:pt x="23616" y="18544"/>
                  <a:pt x="20454" y="18437"/>
                  <a:pt x="17351" y="18301"/>
                </a:cubicBezTo>
                <a:cubicBezTo>
                  <a:pt x="13818" y="18105"/>
                  <a:pt x="10246" y="17909"/>
                  <a:pt x="6713" y="17555"/>
                </a:cubicBezTo>
                <a:cubicBezTo>
                  <a:pt x="5496" y="17437"/>
                  <a:pt x="4357" y="17045"/>
                  <a:pt x="3337" y="16417"/>
                </a:cubicBezTo>
                <a:cubicBezTo>
                  <a:pt x="2198" y="15749"/>
                  <a:pt x="1413" y="14650"/>
                  <a:pt x="1217" y="13355"/>
                </a:cubicBezTo>
                <a:cubicBezTo>
                  <a:pt x="1138" y="12962"/>
                  <a:pt x="1060" y="12570"/>
                  <a:pt x="1021" y="12177"/>
                </a:cubicBezTo>
                <a:cubicBezTo>
                  <a:pt x="942" y="11667"/>
                  <a:pt x="981" y="11628"/>
                  <a:pt x="1452" y="11628"/>
                </a:cubicBezTo>
                <a:close/>
                <a:moveTo>
                  <a:pt x="13918" y="0"/>
                </a:moveTo>
                <a:cubicBezTo>
                  <a:pt x="13780" y="0"/>
                  <a:pt x="13642" y="3"/>
                  <a:pt x="13504" y="8"/>
                </a:cubicBezTo>
                <a:cubicBezTo>
                  <a:pt x="12719" y="47"/>
                  <a:pt x="12601" y="204"/>
                  <a:pt x="12523" y="989"/>
                </a:cubicBezTo>
                <a:cubicBezTo>
                  <a:pt x="12444" y="1656"/>
                  <a:pt x="12405" y="2324"/>
                  <a:pt x="12326" y="2952"/>
                </a:cubicBezTo>
                <a:cubicBezTo>
                  <a:pt x="12287" y="3462"/>
                  <a:pt x="12287" y="3462"/>
                  <a:pt x="11777" y="3462"/>
                </a:cubicBezTo>
                <a:cubicBezTo>
                  <a:pt x="11149" y="3462"/>
                  <a:pt x="10521" y="3497"/>
                  <a:pt x="9881" y="3497"/>
                </a:cubicBezTo>
                <a:cubicBezTo>
                  <a:pt x="9561" y="3497"/>
                  <a:pt x="9238" y="3488"/>
                  <a:pt x="8911" y="3462"/>
                </a:cubicBezTo>
                <a:cubicBezTo>
                  <a:pt x="8875" y="3459"/>
                  <a:pt x="8841" y="3457"/>
                  <a:pt x="8807" y="3457"/>
                </a:cubicBezTo>
                <a:cubicBezTo>
                  <a:pt x="8442" y="3457"/>
                  <a:pt x="8244" y="3655"/>
                  <a:pt x="8244" y="4051"/>
                </a:cubicBezTo>
                <a:cubicBezTo>
                  <a:pt x="8244" y="4993"/>
                  <a:pt x="8048" y="5896"/>
                  <a:pt x="8126" y="6838"/>
                </a:cubicBezTo>
                <a:cubicBezTo>
                  <a:pt x="8126" y="7113"/>
                  <a:pt x="8087" y="7231"/>
                  <a:pt x="7773" y="7231"/>
                </a:cubicBezTo>
                <a:cubicBezTo>
                  <a:pt x="7459" y="7231"/>
                  <a:pt x="7184" y="7231"/>
                  <a:pt x="6870" y="7270"/>
                </a:cubicBezTo>
                <a:cubicBezTo>
                  <a:pt x="6045" y="7349"/>
                  <a:pt x="5260" y="7388"/>
                  <a:pt x="4436" y="7466"/>
                </a:cubicBezTo>
                <a:cubicBezTo>
                  <a:pt x="4004" y="7506"/>
                  <a:pt x="3847" y="7663"/>
                  <a:pt x="3769" y="8134"/>
                </a:cubicBezTo>
                <a:cubicBezTo>
                  <a:pt x="3729" y="8291"/>
                  <a:pt x="3729" y="8448"/>
                  <a:pt x="3729" y="8605"/>
                </a:cubicBezTo>
                <a:lnTo>
                  <a:pt x="3729" y="10175"/>
                </a:lnTo>
                <a:cubicBezTo>
                  <a:pt x="3729" y="10764"/>
                  <a:pt x="3729" y="10764"/>
                  <a:pt x="3180" y="10803"/>
                </a:cubicBezTo>
                <a:lnTo>
                  <a:pt x="2866" y="10803"/>
                </a:lnTo>
                <a:cubicBezTo>
                  <a:pt x="2512" y="10823"/>
                  <a:pt x="2159" y="10823"/>
                  <a:pt x="1816" y="10823"/>
                </a:cubicBezTo>
                <a:cubicBezTo>
                  <a:pt x="1472" y="10823"/>
                  <a:pt x="1138" y="10823"/>
                  <a:pt x="824" y="10842"/>
                </a:cubicBezTo>
                <a:cubicBezTo>
                  <a:pt x="196" y="10842"/>
                  <a:pt x="0" y="11078"/>
                  <a:pt x="79" y="11706"/>
                </a:cubicBezTo>
                <a:cubicBezTo>
                  <a:pt x="118" y="12059"/>
                  <a:pt x="196" y="12452"/>
                  <a:pt x="236" y="12805"/>
                </a:cubicBezTo>
                <a:cubicBezTo>
                  <a:pt x="314" y="13590"/>
                  <a:pt x="510" y="14336"/>
                  <a:pt x="864" y="15043"/>
                </a:cubicBezTo>
                <a:cubicBezTo>
                  <a:pt x="1452" y="16142"/>
                  <a:pt x="2395" y="17045"/>
                  <a:pt x="3533" y="17516"/>
                </a:cubicBezTo>
                <a:cubicBezTo>
                  <a:pt x="4632" y="18026"/>
                  <a:pt x="5810" y="18340"/>
                  <a:pt x="6988" y="18419"/>
                </a:cubicBezTo>
                <a:cubicBezTo>
                  <a:pt x="10992" y="18851"/>
                  <a:pt x="14957" y="19047"/>
                  <a:pt x="18961" y="19204"/>
                </a:cubicBezTo>
                <a:cubicBezTo>
                  <a:pt x="21493" y="19292"/>
                  <a:pt x="24025" y="19336"/>
                  <a:pt x="26557" y="19336"/>
                </a:cubicBezTo>
                <a:cubicBezTo>
                  <a:pt x="27401" y="19336"/>
                  <a:pt x="28245" y="19332"/>
                  <a:pt x="29089" y="19322"/>
                </a:cubicBezTo>
                <a:cubicBezTo>
                  <a:pt x="29245" y="19326"/>
                  <a:pt x="29401" y="19328"/>
                  <a:pt x="29558" y="19328"/>
                </a:cubicBezTo>
                <a:cubicBezTo>
                  <a:pt x="30932" y="19328"/>
                  <a:pt x="32303" y="19176"/>
                  <a:pt x="33643" y="18929"/>
                </a:cubicBezTo>
                <a:cubicBezTo>
                  <a:pt x="34663" y="18694"/>
                  <a:pt x="35605" y="18183"/>
                  <a:pt x="36351" y="17437"/>
                </a:cubicBezTo>
                <a:cubicBezTo>
                  <a:pt x="37450" y="16338"/>
                  <a:pt x="38275" y="15004"/>
                  <a:pt x="38667" y="13473"/>
                </a:cubicBezTo>
                <a:cubicBezTo>
                  <a:pt x="38864" y="12923"/>
                  <a:pt x="38707" y="12687"/>
                  <a:pt x="38079" y="12570"/>
                </a:cubicBezTo>
                <a:cubicBezTo>
                  <a:pt x="37293" y="12452"/>
                  <a:pt x="36469" y="12452"/>
                  <a:pt x="35684" y="12413"/>
                </a:cubicBezTo>
                <a:cubicBezTo>
                  <a:pt x="35252" y="12373"/>
                  <a:pt x="35252" y="12373"/>
                  <a:pt x="35252" y="11981"/>
                </a:cubicBezTo>
                <a:cubicBezTo>
                  <a:pt x="35252" y="10999"/>
                  <a:pt x="35213" y="10057"/>
                  <a:pt x="35134" y="9115"/>
                </a:cubicBezTo>
                <a:cubicBezTo>
                  <a:pt x="35017" y="8526"/>
                  <a:pt x="34977" y="8448"/>
                  <a:pt x="34389" y="8369"/>
                </a:cubicBezTo>
                <a:cubicBezTo>
                  <a:pt x="33289" y="8251"/>
                  <a:pt x="32190" y="8055"/>
                  <a:pt x="31052" y="7977"/>
                </a:cubicBezTo>
                <a:cubicBezTo>
                  <a:pt x="30541" y="7977"/>
                  <a:pt x="30110" y="7663"/>
                  <a:pt x="29953" y="7152"/>
                </a:cubicBezTo>
                <a:cubicBezTo>
                  <a:pt x="29913" y="7035"/>
                  <a:pt x="29874" y="6878"/>
                  <a:pt x="29796" y="6760"/>
                </a:cubicBezTo>
                <a:cubicBezTo>
                  <a:pt x="29442" y="6014"/>
                  <a:pt x="29207" y="5189"/>
                  <a:pt x="28814" y="4483"/>
                </a:cubicBezTo>
                <a:cubicBezTo>
                  <a:pt x="28736" y="4208"/>
                  <a:pt x="28500" y="4051"/>
                  <a:pt x="28225" y="4012"/>
                </a:cubicBezTo>
                <a:cubicBezTo>
                  <a:pt x="26655" y="3973"/>
                  <a:pt x="25085" y="3816"/>
                  <a:pt x="23515" y="3816"/>
                </a:cubicBezTo>
                <a:cubicBezTo>
                  <a:pt x="22023" y="3816"/>
                  <a:pt x="20570" y="3776"/>
                  <a:pt x="19079" y="3737"/>
                </a:cubicBezTo>
                <a:cubicBezTo>
                  <a:pt x="18529" y="3698"/>
                  <a:pt x="18529" y="3698"/>
                  <a:pt x="18333" y="3227"/>
                </a:cubicBezTo>
                <a:cubicBezTo>
                  <a:pt x="18058" y="2402"/>
                  <a:pt x="17744" y="1578"/>
                  <a:pt x="17351" y="793"/>
                </a:cubicBezTo>
                <a:cubicBezTo>
                  <a:pt x="17273" y="597"/>
                  <a:pt x="17076" y="400"/>
                  <a:pt x="16841" y="361"/>
                </a:cubicBezTo>
                <a:cubicBezTo>
                  <a:pt x="15879" y="121"/>
                  <a:pt x="14887" y="0"/>
                  <a:pt x="1391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5" name="Google Shape;225;p2"/>
          <p:cNvSpPr/>
          <p:nvPr/>
        </p:nvSpPr>
        <p:spPr>
          <a:xfrm>
            <a:off x="1269768" y="3466969"/>
            <a:ext cx="50666" cy="43509"/>
          </a:xfrm>
          <a:custGeom>
            <a:avLst/>
            <a:gdLst/>
            <a:ahLst/>
            <a:cxnLst/>
            <a:rect l="l" t="t" r="r" b="b"/>
            <a:pathLst>
              <a:path w="3298" h="3094" extrusionOk="0">
                <a:moveTo>
                  <a:pt x="1764" y="670"/>
                </a:moveTo>
                <a:cubicBezTo>
                  <a:pt x="2144" y="670"/>
                  <a:pt x="2496" y="922"/>
                  <a:pt x="2591" y="1303"/>
                </a:cubicBezTo>
                <a:cubicBezTo>
                  <a:pt x="2630" y="1774"/>
                  <a:pt x="2316" y="2206"/>
                  <a:pt x="1845" y="2324"/>
                </a:cubicBezTo>
                <a:cubicBezTo>
                  <a:pt x="1772" y="2342"/>
                  <a:pt x="1699" y="2351"/>
                  <a:pt x="1629" y="2351"/>
                </a:cubicBezTo>
                <a:cubicBezTo>
                  <a:pt x="1248" y="2351"/>
                  <a:pt x="930" y="2093"/>
                  <a:pt x="864" y="1696"/>
                </a:cubicBezTo>
                <a:cubicBezTo>
                  <a:pt x="707" y="1225"/>
                  <a:pt x="1021" y="754"/>
                  <a:pt x="1492" y="714"/>
                </a:cubicBezTo>
                <a:cubicBezTo>
                  <a:pt x="1582" y="684"/>
                  <a:pt x="1674" y="670"/>
                  <a:pt x="1764" y="670"/>
                </a:cubicBezTo>
                <a:close/>
                <a:moveTo>
                  <a:pt x="1535" y="1"/>
                </a:moveTo>
                <a:cubicBezTo>
                  <a:pt x="1482" y="1"/>
                  <a:pt x="1428" y="3"/>
                  <a:pt x="1374" y="8"/>
                </a:cubicBezTo>
                <a:cubicBezTo>
                  <a:pt x="550" y="165"/>
                  <a:pt x="0" y="911"/>
                  <a:pt x="118" y="1735"/>
                </a:cubicBezTo>
                <a:cubicBezTo>
                  <a:pt x="188" y="2509"/>
                  <a:pt x="826" y="3094"/>
                  <a:pt x="1608" y="3094"/>
                </a:cubicBezTo>
                <a:cubicBezTo>
                  <a:pt x="1698" y="3094"/>
                  <a:pt x="1791" y="3086"/>
                  <a:pt x="1885" y="3070"/>
                </a:cubicBezTo>
                <a:cubicBezTo>
                  <a:pt x="2709" y="2952"/>
                  <a:pt x="3298" y="2206"/>
                  <a:pt x="3259" y="1382"/>
                </a:cubicBezTo>
                <a:cubicBezTo>
                  <a:pt x="3074" y="570"/>
                  <a:pt x="2369" y="1"/>
                  <a:pt x="153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6" name="Google Shape;226;p2"/>
          <p:cNvSpPr/>
          <p:nvPr/>
        </p:nvSpPr>
        <p:spPr>
          <a:xfrm>
            <a:off x="1184114" y="3465309"/>
            <a:ext cx="48868" cy="41597"/>
          </a:xfrm>
          <a:custGeom>
            <a:avLst/>
            <a:gdLst/>
            <a:ahLst/>
            <a:cxnLst/>
            <a:rect l="l" t="t" r="r" b="b"/>
            <a:pathLst>
              <a:path w="3181" h="2958" extrusionOk="0">
                <a:moveTo>
                  <a:pt x="1493" y="597"/>
                </a:moveTo>
                <a:cubicBezTo>
                  <a:pt x="1964" y="636"/>
                  <a:pt x="2356" y="950"/>
                  <a:pt x="2474" y="1382"/>
                </a:cubicBezTo>
                <a:cubicBezTo>
                  <a:pt x="2435" y="1853"/>
                  <a:pt x="2081" y="2206"/>
                  <a:pt x="1650" y="2285"/>
                </a:cubicBezTo>
                <a:cubicBezTo>
                  <a:pt x="1179" y="2285"/>
                  <a:pt x="865" y="2049"/>
                  <a:pt x="904" y="1617"/>
                </a:cubicBezTo>
                <a:cubicBezTo>
                  <a:pt x="865" y="1107"/>
                  <a:pt x="1179" y="597"/>
                  <a:pt x="1493" y="597"/>
                </a:cubicBezTo>
                <a:close/>
                <a:moveTo>
                  <a:pt x="1453" y="1"/>
                </a:moveTo>
                <a:cubicBezTo>
                  <a:pt x="1401" y="1"/>
                  <a:pt x="1349" y="3"/>
                  <a:pt x="1296" y="8"/>
                </a:cubicBezTo>
                <a:cubicBezTo>
                  <a:pt x="472" y="283"/>
                  <a:pt x="1" y="1068"/>
                  <a:pt x="158" y="1892"/>
                </a:cubicBezTo>
                <a:cubicBezTo>
                  <a:pt x="258" y="2523"/>
                  <a:pt x="835" y="2958"/>
                  <a:pt x="1462" y="2958"/>
                </a:cubicBezTo>
                <a:cubicBezTo>
                  <a:pt x="1576" y="2958"/>
                  <a:pt x="1692" y="2943"/>
                  <a:pt x="1807" y="2913"/>
                </a:cubicBezTo>
                <a:cubicBezTo>
                  <a:pt x="2592" y="2834"/>
                  <a:pt x="3181" y="2128"/>
                  <a:pt x="3141" y="1343"/>
                </a:cubicBezTo>
                <a:cubicBezTo>
                  <a:pt x="2921" y="534"/>
                  <a:pt x="2218" y="1"/>
                  <a:pt x="145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7" name="Google Shape;227;p2"/>
          <p:cNvSpPr/>
          <p:nvPr/>
        </p:nvSpPr>
        <p:spPr>
          <a:xfrm>
            <a:off x="1360846" y="3470907"/>
            <a:ext cx="46441" cy="41147"/>
          </a:xfrm>
          <a:custGeom>
            <a:avLst/>
            <a:gdLst/>
            <a:ahLst/>
            <a:cxnLst/>
            <a:rect l="l" t="t" r="r" b="b"/>
            <a:pathLst>
              <a:path w="3023" h="2926" extrusionOk="0">
                <a:moveTo>
                  <a:pt x="1531" y="631"/>
                </a:moveTo>
                <a:cubicBezTo>
                  <a:pt x="1924" y="670"/>
                  <a:pt x="2238" y="945"/>
                  <a:pt x="2395" y="1298"/>
                </a:cubicBezTo>
                <a:cubicBezTo>
                  <a:pt x="2355" y="1769"/>
                  <a:pt x="2002" y="2122"/>
                  <a:pt x="1570" y="2162"/>
                </a:cubicBezTo>
                <a:cubicBezTo>
                  <a:pt x="1507" y="2173"/>
                  <a:pt x="1446" y="2179"/>
                  <a:pt x="1390" y="2179"/>
                </a:cubicBezTo>
                <a:cubicBezTo>
                  <a:pt x="1063" y="2179"/>
                  <a:pt x="864" y="1992"/>
                  <a:pt x="864" y="1691"/>
                </a:cubicBezTo>
                <a:cubicBezTo>
                  <a:pt x="824" y="1219"/>
                  <a:pt x="1138" y="670"/>
                  <a:pt x="1531" y="631"/>
                </a:cubicBezTo>
                <a:close/>
                <a:moveTo>
                  <a:pt x="1489" y="1"/>
                </a:moveTo>
                <a:cubicBezTo>
                  <a:pt x="1463" y="1"/>
                  <a:pt x="1438" y="1"/>
                  <a:pt x="1413" y="3"/>
                </a:cubicBezTo>
                <a:cubicBezTo>
                  <a:pt x="628" y="42"/>
                  <a:pt x="0" y="1102"/>
                  <a:pt x="79" y="1848"/>
                </a:cubicBezTo>
                <a:cubicBezTo>
                  <a:pt x="149" y="2481"/>
                  <a:pt x="693" y="2926"/>
                  <a:pt x="1314" y="2926"/>
                </a:cubicBezTo>
                <a:cubicBezTo>
                  <a:pt x="1386" y="2926"/>
                  <a:pt x="1458" y="2920"/>
                  <a:pt x="1531" y="2907"/>
                </a:cubicBezTo>
                <a:cubicBezTo>
                  <a:pt x="2355" y="2829"/>
                  <a:pt x="3023" y="2122"/>
                  <a:pt x="3023" y="1259"/>
                </a:cubicBezTo>
                <a:cubicBezTo>
                  <a:pt x="2871" y="538"/>
                  <a:pt x="2206" y="1"/>
                  <a:pt x="148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8" name="Google Shape;228;p2"/>
          <p:cNvSpPr/>
          <p:nvPr/>
        </p:nvSpPr>
        <p:spPr>
          <a:xfrm>
            <a:off x="1369880" y="3358863"/>
            <a:ext cx="48269" cy="39755"/>
          </a:xfrm>
          <a:custGeom>
            <a:avLst/>
            <a:gdLst/>
            <a:ahLst/>
            <a:cxnLst/>
            <a:rect l="l" t="t" r="r" b="b"/>
            <a:pathLst>
              <a:path w="3142" h="2827" extrusionOk="0">
                <a:moveTo>
                  <a:pt x="1088" y="663"/>
                </a:moveTo>
                <a:cubicBezTo>
                  <a:pt x="1301" y="663"/>
                  <a:pt x="1571" y="786"/>
                  <a:pt x="1807" y="786"/>
                </a:cubicBezTo>
                <a:cubicBezTo>
                  <a:pt x="2592" y="825"/>
                  <a:pt x="2592" y="825"/>
                  <a:pt x="2474" y="1610"/>
                </a:cubicBezTo>
                <a:cubicBezTo>
                  <a:pt x="2435" y="1767"/>
                  <a:pt x="2395" y="1963"/>
                  <a:pt x="2356" y="2160"/>
                </a:cubicBezTo>
                <a:cubicBezTo>
                  <a:pt x="2356" y="2238"/>
                  <a:pt x="2278" y="2317"/>
                  <a:pt x="2160" y="2317"/>
                </a:cubicBezTo>
                <a:lnTo>
                  <a:pt x="825" y="2199"/>
                </a:lnTo>
                <a:cubicBezTo>
                  <a:pt x="707" y="2160"/>
                  <a:pt x="629" y="2081"/>
                  <a:pt x="629" y="1963"/>
                </a:cubicBezTo>
                <a:cubicBezTo>
                  <a:pt x="629" y="1924"/>
                  <a:pt x="629" y="1885"/>
                  <a:pt x="629" y="1846"/>
                </a:cubicBezTo>
                <a:cubicBezTo>
                  <a:pt x="668" y="1492"/>
                  <a:pt x="629" y="1021"/>
                  <a:pt x="825" y="786"/>
                </a:cubicBezTo>
                <a:cubicBezTo>
                  <a:pt x="891" y="694"/>
                  <a:pt x="982" y="663"/>
                  <a:pt x="1088" y="663"/>
                </a:cubicBezTo>
                <a:close/>
                <a:moveTo>
                  <a:pt x="747" y="0"/>
                </a:moveTo>
                <a:cubicBezTo>
                  <a:pt x="472" y="0"/>
                  <a:pt x="236" y="79"/>
                  <a:pt x="158" y="354"/>
                </a:cubicBezTo>
                <a:cubicBezTo>
                  <a:pt x="40" y="982"/>
                  <a:pt x="1" y="1610"/>
                  <a:pt x="40" y="2199"/>
                </a:cubicBezTo>
                <a:cubicBezTo>
                  <a:pt x="40" y="2474"/>
                  <a:pt x="236" y="2709"/>
                  <a:pt x="511" y="2748"/>
                </a:cubicBezTo>
                <a:cubicBezTo>
                  <a:pt x="1100" y="2827"/>
                  <a:pt x="1689" y="2827"/>
                  <a:pt x="2317" y="2827"/>
                </a:cubicBezTo>
                <a:cubicBezTo>
                  <a:pt x="2631" y="2788"/>
                  <a:pt x="2906" y="2709"/>
                  <a:pt x="2984" y="2317"/>
                </a:cubicBezTo>
                <a:cubicBezTo>
                  <a:pt x="3102" y="1767"/>
                  <a:pt x="3141" y="1257"/>
                  <a:pt x="3102" y="707"/>
                </a:cubicBezTo>
                <a:cubicBezTo>
                  <a:pt x="3102" y="432"/>
                  <a:pt x="2867" y="236"/>
                  <a:pt x="2631" y="236"/>
                </a:cubicBezTo>
                <a:cubicBezTo>
                  <a:pt x="2003" y="79"/>
                  <a:pt x="1375" y="0"/>
                  <a:pt x="74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9" name="Google Shape;229;p2"/>
          <p:cNvSpPr/>
          <p:nvPr/>
        </p:nvSpPr>
        <p:spPr>
          <a:xfrm>
            <a:off x="1383754" y="3408465"/>
            <a:ext cx="44044" cy="37083"/>
          </a:xfrm>
          <a:custGeom>
            <a:avLst/>
            <a:gdLst/>
            <a:ahLst/>
            <a:cxnLst/>
            <a:rect l="l" t="t" r="r" b="b"/>
            <a:pathLst>
              <a:path w="2867" h="2637" extrusionOk="0">
                <a:moveTo>
                  <a:pt x="977" y="740"/>
                </a:moveTo>
                <a:cubicBezTo>
                  <a:pt x="1031" y="740"/>
                  <a:pt x="1097" y="745"/>
                  <a:pt x="1178" y="752"/>
                </a:cubicBezTo>
                <a:cubicBezTo>
                  <a:pt x="1296" y="752"/>
                  <a:pt x="1414" y="792"/>
                  <a:pt x="1532" y="792"/>
                </a:cubicBezTo>
                <a:cubicBezTo>
                  <a:pt x="1767" y="831"/>
                  <a:pt x="2081" y="752"/>
                  <a:pt x="2160" y="949"/>
                </a:cubicBezTo>
                <a:cubicBezTo>
                  <a:pt x="2238" y="1263"/>
                  <a:pt x="2199" y="1616"/>
                  <a:pt x="2081" y="1930"/>
                </a:cubicBezTo>
                <a:cubicBezTo>
                  <a:pt x="2042" y="2048"/>
                  <a:pt x="1924" y="2048"/>
                  <a:pt x="1807" y="2048"/>
                </a:cubicBezTo>
                <a:lnTo>
                  <a:pt x="1414" y="2048"/>
                </a:lnTo>
                <a:cubicBezTo>
                  <a:pt x="590" y="2009"/>
                  <a:pt x="550" y="1969"/>
                  <a:pt x="668" y="1145"/>
                </a:cubicBezTo>
                <a:cubicBezTo>
                  <a:pt x="732" y="826"/>
                  <a:pt x="744" y="740"/>
                  <a:pt x="977" y="740"/>
                </a:cubicBezTo>
                <a:close/>
                <a:moveTo>
                  <a:pt x="557" y="0"/>
                </a:moveTo>
                <a:cubicBezTo>
                  <a:pt x="354" y="0"/>
                  <a:pt x="193" y="145"/>
                  <a:pt x="158" y="321"/>
                </a:cubicBezTo>
                <a:cubicBezTo>
                  <a:pt x="40" y="870"/>
                  <a:pt x="1" y="1381"/>
                  <a:pt x="1" y="1930"/>
                </a:cubicBezTo>
                <a:cubicBezTo>
                  <a:pt x="79" y="2362"/>
                  <a:pt x="197" y="2519"/>
                  <a:pt x="668" y="2558"/>
                </a:cubicBezTo>
                <a:cubicBezTo>
                  <a:pt x="1178" y="2637"/>
                  <a:pt x="1689" y="2637"/>
                  <a:pt x="2199" y="2637"/>
                </a:cubicBezTo>
                <a:cubicBezTo>
                  <a:pt x="2474" y="2637"/>
                  <a:pt x="2670" y="2440"/>
                  <a:pt x="2709" y="2205"/>
                </a:cubicBezTo>
                <a:cubicBezTo>
                  <a:pt x="2749" y="1734"/>
                  <a:pt x="2827" y="1263"/>
                  <a:pt x="2827" y="831"/>
                </a:cubicBezTo>
                <a:cubicBezTo>
                  <a:pt x="2866" y="399"/>
                  <a:pt x="2670" y="203"/>
                  <a:pt x="2278" y="164"/>
                </a:cubicBezTo>
                <a:cubicBezTo>
                  <a:pt x="1728" y="85"/>
                  <a:pt x="1178" y="46"/>
                  <a:pt x="629" y="7"/>
                </a:cubicBezTo>
                <a:cubicBezTo>
                  <a:pt x="604" y="2"/>
                  <a:pt x="580" y="0"/>
                  <a:pt x="55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0" name="Google Shape;230;p2"/>
          <p:cNvSpPr/>
          <p:nvPr/>
        </p:nvSpPr>
        <p:spPr>
          <a:xfrm>
            <a:off x="1242021" y="3403023"/>
            <a:ext cx="46456" cy="36183"/>
          </a:xfrm>
          <a:custGeom>
            <a:avLst/>
            <a:gdLst/>
            <a:ahLst/>
            <a:cxnLst/>
            <a:rect l="l" t="t" r="r" b="b"/>
            <a:pathLst>
              <a:path w="3024" h="2573" extrusionOk="0">
                <a:moveTo>
                  <a:pt x="1088" y="659"/>
                </a:moveTo>
                <a:cubicBezTo>
                  <a:pt x="1128" y="659"/>
                  <a:pt x="1171" y="663"/>
                  <a:pt x="1217" y="668"/>
                </a:cubicBezTo>
                <a:lnTo>
                  <a:pt x="1649" y="708"/>
                </a:lnTo>
                <a:cubicBezTo>
                  <a:pt x="1767" y="708"/>
                  <a:pt x="1914" y="678"/>
                  <a:pt x="2047" y="678"/>
                </a:cubicBezTo>
                <a:cubicBezTo>
                  <a:pt x="2179" y="678"/>
                  <a:pt x="2297" y="708"/>
                  <a:pt x="2356" y="825"/>
                </a:cubicBezTo>
                <a:cubicBezTo>
                  <a:pt x="2434" y="1179"/>
                  <a:pt x="2395" y="1571"/>
                  <a:pt x="2277" y="1925"/>
                </a:cubicBezTo>
                <a:cubicBezTo>
                  <a:pt x="2238" y="2121"/>
                  <a:pt x="2042" y="2042"/>
                  <a:pt x="1885" y="2082"/>
                </a:cubicBezTo>
                <a:lnTo>
                  <a:pt x="1571" y="2082"/>
                </a:lnTo>
                <a:cubicBezTo>
                  <a:pt x="589" y="2042"/>
                  <a:pt x="629" y="2042"/>
                  <a:pt x="707" y="1100"/>
                </a:cubicBezTo>
                <a:cubicBezTo>
                  <a:pt x="741" y="766"/>
                  <a:pt x="859" y="659"/>
                  <a:pt x="1088" y="659"/>
                </a:cubicBezTo>
                <a:close/>
                <a:moveTo>
                  <a:pt x="943" y="1"/>
                </a:moveTo>
                <a:cubicBezTo>
                  <a:pt x="472" y="1"/>
                  <a:pt x="275" y="119"/>
                  <a:pt x="158" y="590"/>
                </a:cubicBezTo>
                <a:cubicBezTo>
                  <a:pt x="79" y="1022"/>
                  <a:pt x="40" y="1414"/>
                  <a:pt x="40" y="1846"/>
                </a:cubicBezTo>
                <a:cubicBezTo>
                  <a:pt x="1" y="2239"/>
                  <a:pt x="197" y="2396"/>
                  <a:pt x="629" y="2513"/>
                </a:cubicBezTo>
                <a:cubicBezTo>
                  <a:pt x="923" y="2553"/>
                  <a:pt x="1217" y="2572"/>
                  <a:pt x="1512" y="2572"/>
                </a:cubicBezTo>
                <a:cubicBezTo>
                  <a:pt x="1806" y="2572"/>
                  <a:pt x="2101" y="2553"/>
                  <a:pt x="2395" y="2513"/>
                </a:cubicBezTo>
                <a:cubicBezTo>
                  <a:pt x="2670" y="2513"/>
                  <a:pt x="2866" y="2317"/>
                  <a:pt x="2905" y="2082"/>
                </a:cubicBezTo>
                <a:cubicBezTo>
                  <a:pt x="3023" y="1610"/>
                  <a:pt x="3023" y="1139"/>
                  <a:pt x="2984" y="668"/>
                </a:cubicBezTo>
                <a:cubicBezTo>
                  <a:pt x="2905" y="237"/>
                  <a:pt x="2866" y="158"/>
                  <a:pt x="2238" y="80"/>
                </a:cubicBezTo>
                <a:cubicBezTo>
                  <a:pt x="1806" y="40"/>
                  <a:pt x="1374" y="1"/>
                  <a:pt x="94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1" name="Google Shape;231;p2"/>
          <p:cNvSpPr/>
          <p:nvPr/>
        </p:nvSpPr>
        <p:spPr>
          <a:xfrm>
            <a:off x="1232372" y="3356613"/>
            <a:ext cx="42831" cy="36858"/>
          </a:xfrm>
          <a:custGeom>
            <a:avLst/>
            <a:gdLst/>
            <a:ahLst/>
            <a:cxnLst/>
            <a:rect l="l" t="t" r="r" b="b"/>
            <a:pathLst>
              <a:path w="2788" h="2621" extrusionOk="0">
                <a:moveTo>
                  <a:pt x="943" y="710"/>
                </a:moveTo>
                <a:cubicBezTo>
                  <a:pt x="1335" y="710"/>
                  <a:pt x="1767" y="749"/>
                  <a:pt x="2160" y="867"/>
                </a:cubicBezTo>
                <a:cubicBezTo>
                  <a:pt x="2120" y="1142"/>
                  <a:pt x="2081" y="1417"/>
                  <a:pt x="2042" y="1691"/>
                </a:cubicBezTo>
                <a:cubicBezTo>
                  <a:pt x="2042" y="1925"/>
                  <a:pt x="1844" y="2101"/>
                  <a:pt x="1640" y="2101"/>
                </a:cubicBezTo>
                <a:cubicBezTo>
                  <a:pt x="1603" y="2101"/>
                  <a:pt x="1567" y="2096"/>
                  <a:pt x="1531" y="2084"/>
                </a:cubicBezTo>
                <a:cubicBezTo>
                  <a:pt x="1500" y="2080"/>
                  <a:pt x="1469" y="2079"/>
                  <a:pt x="1436" y="2079"/>
                </a:cubicBezTo>
                <a:cubicBezTo>
                  <a:pt x="1294" y="2079"/>
                  <a:pt x="1143" y="2109"/>
                  <a:pt x="1004" y="2109"/>
                </a:cubicBezTo>
                <a:cubicBezTo>
                  <a:pt x="855" y="2109"/>
                  <a:pt x="720" y="2074"/>
                  <a:pt x="629" y="1927"/>
                </a:cubicBezTo>
                <a:cubicBezTo>
                  <a:pt x="471" y="1613"/>
                  <a:pt x="668" y="1220"/>
                  <a:pt x="668" y="867"/>
                </a:cubicBezTo>
                <a:cubicBezTo>
                  <a:pt x="707" y="710"/>
                  <a:pt x="825" y="710"/>
                  <a:pt x="943" y="710"/>
                </a:cubicBezTo>
                <a:close/>
                <a:moveTo>
                  <a:pt x="798" y="0"/>
                </a:moveTo>
                <a:cubicBezTo>
                  <a:pt x="432" y="0"/>
                  <a:pt x="118" y="301"/>
                  <a:pt x="118" y="671"/>
                </a:cubicBezTo>
                <a:cubicBezTo>
                  <a:pt x="40" y="1063"/>
                  <a:pt x="0" y="1495"/>
                  <a:pt x="0" y="1888"/>
                </a:cubicBezTo>
                <a:cubicBezTo>
                  <a:pt x="0" y="2320"/>
                  <a:pt x="118" y="2477"/>
                  <a:pt x="550" y="2555"/>
                </a:cubicBezTo>
                <a:cubicBezTo>
                  <a:pt x="849" y="2601"/>
                  <a:pt x="1134" y="2620"/>
                  <a:pt x="1422" y="2620"/>
                </a:cubicBezTo>
                <a:cubicBezTo>
                  <a:pt x="1626" y="2620"/>
                  <a:pt x="1830" y="2611"/>
                  <a:pt x="2042" y="2594"/>
                </a:cubicBezTo>
                <a:cubicBezTo>
                  <a:pt x="2238" y="2594"/>
                  <a:pt x="2434" y="2398"/>
                  <a:pt x="2552" y="2084"/>
                </a:cubicBezTo>
                <a:cubicBezTo>
                  <a:pt x="2670" y="1691"/>
                  <a:pt x="2748" y="1260"/>
                  <a:pt x="2748" y="867"/>
                </a:cubicBezTo>
                <a:cubicBezTo>
                  <a:pt x="2788" y="357"/>
                  <a:pt x="2709" y="200"/>
                  <a:pt x="2238" y="121"/>
                </a:cubicBezTo>
                <a:cubicBezTo>
                  <a:pt x="1767" y="43"/>
                  <a:pt x="1335" y="3"/>
                  <a:pt x="864" y="3"/>
                </a:cubicBezTo>
                <a:cubicBezTo>
                  <a:pt x="842" y="1"/>
                  <a:pt x="820" y="0"/>
                  <a:pt x="79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2" name="Google Shape;232;p2"/>
          <p:cNvSpPr/>
          <p:nvPr/>
        </p:nvSpPr>
        <p:spPr>
          <a:xfrm>
            <a:off x="1455535" y="3415075"/>
            <a:ext cx="41018" cy="34889"/>
          </a:xfrm>
          <a:custGeom>
            <a:avLst/>
            <a:gdLst/>
            <a:ahLst/>
            <a:cxnLst/>
            <a:rect l="l" t="t" r="r" b="b"/>
            <a:pathLst>
              <a:path w="2670" h="2481" extrusionOk="0">
                <a:moveTo>
                  <a:pt x="1256" y="714"/>
                </a:moveTo>
                <a:cubicBezTo>
                  <a:pt x="2199" y="753"/>
                  <a:pt x="2081" y="675"/>
                  <a:pt x="1924" y="1656"/>
                </a:cubicBezTo>
                <a:cubicBezTo>
                  <a:pt x="1890" y="1827"/>
                  <a:pt x="1826" y="1939"/>
                  <a:pt x="1654" y="1939"/>
                </a:cubicBezTo>
                <a:cubicBezTo>
                  <a:pt x="1629" y="1939"/>
                  <a:pt x="1601" y="1936"/>
                  <a:pt x="1570" y="1931"/>
                </a:cubicBezTo>
                <a:lnTo>
                  <a:pt x="1453" y="1931"/>
                </a:lnTo>
                <a:cubicBezTo>
                  <a:pt x="550" y="1853"/>
                  <a:pt x="471" y="1696"/>
                  <a:pt x="785" y="871"/>
                </a:cubicBezTo>
                <a:cubicBezTo>
                  <a:pt x="825" y="793"/>
                  <a:pt x="903" y="714"/>
                  <a:pt x="1021" y="714"/>
                </a:cubicBezTo>
                <a:close/>
                <a:moveTo>
                  <a:pt x="847" y="1"/>
                </a:moveTo>
                <a:cubicBezTo>
                  <a:pt x="428" y="1"/>
                  <a:pt x="262" y="149"/>
                  <a:pt x="157" y="636"/>
                </a:cubicBezTo>
                <a:cubicBezTo>
                  <a:pt x="79" y="989"/>
                  <a:pt x="39" y="1382"/>
                  <a:pt x="39" y="1735"/>
                </a:cubicBezTo>
                <a:cubicBezTo>
                  <a:pt x="0" y="2206"/>
                  <a:pt x="197" y="2363"/>
                  <a:pt x="628" y="2402"/>
                </a:cubicBezTo>
                <a:cubicBezTo>
                  <a:pt x="1060" y="2481"/>
                  <a:pt x="1492" y="2481"/>
                  <a:pt x="1924" y="2481"/>
                </a:cubicBezTo>
                <a:cubicBezTo>
                  <a:pt x="2199" y="2481"/>
                  <a:pt x="2434" y="2245"/>
                  <a:pt x="2473" y="1970"/>
                </a:cubicBezTo>
                <a:cubicBezTo>
                  <a:pt x="2552" y="1617"/>
                  <a:pt x="2591" y="1264"/>
                  <a:pt x="2630" y="871"/>
                </a:cubicBezTo>
                <a:cubicBezTo>
                  <a:pt x="2670" y="400"/>
                  <a:pt x="2513" y="204"/>
                  <a:pt x="2002" y="125"/>
                </a:cubicBezTo>
                <a:cubicBezTo>
                  <a:pt x="1688" y="47"/>
                  <a:pt x="1374" y="47"/>
                  <a:pt x="1021" y="8"/>
                </a:cubicBezTo>
                <a:cubicBezTo>
                  <a:pt x="958" y="3"/>
                  <a:pt x="901" y="1"/>
                  <a:pt x="84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3" name="Google Shape;233;p2"/>
          <p:cNvSpPr/>
          <p:nvPr/>
        </p:nvSpPr>
        <p:spPr>
          <a:xfrm rot="2111484">
            <a:off x="1118082" y="4092593"/>
            <a:ext cx="440171" cy="344301"/>
          </a:xfrm>
          <a:custGeom>
            <a:avLst/>
            <a:gdLst/>
            <a:ahLst/>
            <a:cxnLst/>
            <a:rect l="l" t="t" r="r" b="b"/>
            <a:pathLst>
              <a:path w="19943" h="15954" extrusionOk="0">
                <a:moveTo>
                  <a:pt x="17613" y="1"/>
                </a:moveTo>
                <a:cubicBezTo>
                  <a:pt x="17324" y="1"/>
                  <a:pt x="17004" y="85"/>
                  <a:pt x="16645" y="270"/>
                </a:cubicBezTo>
                <a:cubicBezTo>
                  <a:pt x="15310" y="1016"/>
                  <a:pt x="13897" y="1566"/>
                  <a:pt x="12484" y="2194"/>
                </a:cubicBezTo>
                <a:cubicBezTo>
                  <a:pt x="12348" y="2279"/>
                  <a:pt x="12198" y="2320"/>
                  <a:pt x="12048" y="2320"/>
                </a:cubicBezTo>
                <a:cubicBezTo>
                  <a:pt x="11852" y="2320"/>
                  <a:pt x="11658" y="2249"/>
                  <a:pt x="11502" y="2115"/>
                </a:cubicBezTo>
                <a:cubicBezTo>
                  <a:pt x="11031" y="1801"/>
                  <a:pt x="10490" y="1627"/>
                  <a:pt x="9950" y="1627"/>
                </a:cubicBezTo>
                <a:cubicBezTo>
                  <a:pt x="9679" y="1627"/>
                  <a:pt x="9409" y="1671"/>
                  <a:pt x="9147" y="1762"/>
                </a:cubicBezTo>
                <a:cubicBezTo>
                  <a:pt x="8480" y="1919"/>
                  <a:pt x="7891" y="2233"/>
                  <a:pt x="7341" y="2626"/>
                </a:cubicBezTo>
                <a:cubicBezTo>
                  <a:pt x="6203" y="3411"/>
                  <a:pt x="5064" y="4235"/>
                  <a:pt x="3965" y="5138"/>
                </a:cubicBezTo>
                <a:cubicBezTo>
                  <a:pt x="3494" y="5531"/>
                  <a:pt x="3141" y="6002"/>
                  <a:pt x="2866" y="6551"/>
                </a:cubicBezTo>
                <a:cubicBezTo>
                  <a:pt x="2473" y="7454"/>
                  <a:pt x="2316" y="8436"/>
                  <a:pt x="2316" y="9417"/>
                </a:cubicBezTo>
                <a:cubicBezTo>
                  <a:pt x="2316" y="9810"/>
                  <a:pt x="2159" y="10202"/>
                  <a:pt x="1845" y="10477"/>
                </a:cubicBezTo>
                <a:cubicBezTo>
                  <a:pt x="1335" y="10870"/>
                  <a:pt x="903" y="11301"/>
                  <a:pt x="511" y="11772"/>
                </a:cubicBezTo>
                <a:cubicBezTo>
                  <a:pt x="236" y="12126"/>
                  <a:pt x="0" y="12479"/>
                  <a:pt x="157" y="12911"/>
                </a:cubicBezTo>
                <a:cubicBezTo>
                  <a:pt x="511" y="13932"/>
                  <a:pt x="1099" y="14834"/>
                  <a:pt x="1806" y="15659"/>
                </a:cubicBezTo>
                <a:cubicBezTo>
                  <a:pt x="1885" y="15698"/>
                  <a:pt x="1924" y="15737"/>
                  <a:pt x="1963" y="15777"/>
                </a:cubicBezTo>
                <a:cubicBezTo>
                  <a:pt x="2081" y="15894"/>
                  <a:pt x="2248" y="15953"/>
                  <a:pt x="2415" y="15953"/>
                </a:cubicBezTo>
                <a:cubicBezTo>
                  <a:pt x="2581" y="15953"/>
                  <a:pt x="2748" y="15894"/>
                  <a:pt x="2866" y="15777"/>
                </a:cubicBezTo>
                <a:cubicBezTo>
                  <a:pt x="3416" y="15384"/>
                  <a:pt x="3926" y="14992"/>
                  <a:pt x="4436" y="14638"/>
                </a:cubicBezTo>
                <a:cubicBezTo>
                  <a:pt x="4986" y="14285"/>
                  <a:pt x="5339" y="13892"/>
                  <a:pt x="5182" y="13343"/>
                </a:cubicBezTo>
                <a:lnTo>
                  <a:pt x="5182" y="12950"/>
                </a:lnTo>
                <a:cubicBezTo>
                  <a:pt x="5212" y="11948"/>
                  <a:pt x="5795" y="11322"/>
                  <a:pt x="6615" y="11322"/>
                </a:cubicBezTo>
                <a:cubicBezTo>
                  <a:pt x="6887" y="11322"/>
                  <a:pt x="7186" y="11390"/>
                  <a:pt x="7498" y="11537"/>
                </a:cubicBezTo>
                <a:cubicBezTo>
                  <a:pt x="7734" y="11615"/>
                  <a:pt x="7930" y="11733"/>
                  <a:pt x="8166" y="11851"/>
                </a:cubicBezTo>
                <a:cubicBezTo>
                  <a:pt x="8400" y="11968"/>
                  <a:pt x="8570" y="12028"/>
                  <a:pt x="8721" y="12028"/>
                </a:cubicBezTo>
                <a:cubicBezTo>
                  <a:pt x="8925" y="12028"/>
                  <a:pt x="9095" y="11919"/>
                  <a:pt x="9343" y="11694"/>
                </a:cubicBezTo>
                <a:cubicBezTo>
                  <a:pt x="10168" y="10870"/>
                  <a:pt x="11110" y="10124"/>
                  <a:pt x="12013" y="9378"/>
                </a:cubicBezTo>
                <a:cubicBezTo>
                  <a:pt x="12798" y="8750"/>
                  <a:pt x="13504" y="8082"/>
                  <a:pt x="14211" y="7376"/>
                </a:cubicBezTo>
                <a:cubicBezTo>
                  <a:pt x="14564" y="7062"/>
                  <a:pt x="14643" y="6551"/>
                  <a:pt x="14447" y="6120"/>
                </a:cubicBezTo>
                <a:cubicBezTo>
                  <a:pt x="14329" y="5766"/>
                  <a:pt x="14250" y="5452"/>
                  <a:pt x="14211" y="5099"/>
                </a:cubicBezTo>
                <a:cubicBezTo>
                  <a:pt x="14093" y="4667"/>
                  <a:pt x="14290" y="4196"/>
                  <a:pt x="14643" y="3960"/>
                </a:cubicBezTo>
                <a:cubicBezTo>
                  <a:pt x="15075" y="3607"/>
                  <a:pt x="15624" y="3450"/>
                  <a:pt x="16135" y="3450"/>
                </a:cubicBezTo>
                <a:cubicBezTo>
                  <a:pt x="16723" y="3489"/>
                  <a:pt x="17273" y="3646"/>
                  <a:pt x="17744" y="3960"/>
                </a:cubicBezTo>
                <a:cubicBezTo>
                  <a:pt x="17888" y="4043"/>
                  <a:pt x="18031" y="4103"/>
                  <a:pt x="18175" y="4103"/>
                </a:cubicBezTo>
                <a:cubicBezTo>
                  <a:pt x="18306" y="4103"/>
                  <a:pt x="18437" y="4052"/>
                  <a:pt x="18568" y="3921"/>
                </a:cubicBezTo>
                <a:cubicBezTo>
                  <a:pt x="18922" y="3568"/>
                  <a:pt x="19275" y="3215"/>
                  <a:pt x="19628" y="2861"/>
                </a:cubicBezTo>
                <a:cubicBezTo>
                  <a:pt x="19903" y="2626"/>
                  <a:pt x="19942" y="2194"/>
                  <a:pt x="19707" y="1919"/>
                </a:cubicBezTo>
                <a:cubicBezTo>
                  <a:pt x="19511" y="1605"/>
                  <a:pt x="19354" y="1291"/>
                  <a:pt x="19157" y="1016"/>
                </a:cubicBezTo>
                <a:cubicBezTo>
                  <a:pt x="18727" y="398"/>
                  <a:pt x="18242" y="1"/>
                  <a:pt x="17613" y="1"/>
                </a:cubicBezTo>
                <a:close/>
              </a:path>
            </a:pathLst>
          </a:custGeom>
          <a:solidFill>
            <a:srgbClr val="FA72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4" name="Google Shape;234;p2"/>
          <p:cNvSpPr/>
          <p:nvPr/>
        </p:nvSpPr>
        <p:spPr>
          <a:xfrm rot="2111484">
            <a:off x="1453696" y="4283305"/>
            <a:ext cx="76257" cy="69534"/>
          </a:xfrm>
          <a:custGeom>
            <a:avLst/>
            <a:gdLst/>
            <a:ahLst/>
            <a:cxnLst/>
            <a:rect l="l" t="t" r="r" b="b"/>
            <a:pathLst>
              <a:path w="3455" h="3222" extrusionOk="0">
                <a:moveTo>
                  <a:pt x="1727" y="1"/>
                </a:moveTo>
                <a:cubicBezTo>
                  <a:pt x="628" y="1"/>
                  <a:pt x="79" y="550"/>
                  <a:pt x="79" y="1492"/>
                </a:cubicBezTo>
                <a:cubicBezTo>
                  <a:pt x="0" y="2395"/>
                  <a:pt x="707" y="3220"/>
                  <a:pt x="1610" y="3220"/>
                </a:cubicBezTo>
                <a:cubicBezTo>
                  <a:pt x="1635" y="3221"/>
                  <a:pt x="1660" y="3221"/>
                  <a:pt x="1684" y="3221"/>
                </a:cubicBezTo>
                <a:cubicBezTo>
                  <a:pt x="2595" y="3221"/>
                  <a:pt x="3378" y="2527"/>
                  <a:pt x="3455" y="1610"/>
                </a:cubicBezTo>
                <a:cubicBezTo>
                  <a:pt x="3376" y="707"/>
                  <a:pt x="2630" y="1"/>
                  <a:pt x="1727" y="1"/>
                </a:cubicBezTo>
                <a:close/>
              </a:path>
            </a:pathLst>
          </a:custGeom>
          <a:solidFill>
            <a:srgbClr val="FA72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5" name="Google Shape;235;p2"/>
          <p:cNvSpPr/>
          <p:nvPr/>
        </p:nvSpPr>
        <p:spPr>
          <a:xfrm rot="2111484">
            <a:off x="1169975" y="4291765"/>
            <a:ext cx="86675" cy="68217"/>
          </a:xfrm>
          <a:custGeom>
            <a:avLst/>
            <a:gdLst/>
            <a:ahLst/>
            <a:cxnLst/>
            <a:rect l="l" t="t" r="r" b="b"/>
            <a:pathLst>
              <a:path w="3927" h="3161" extrusionOk="0">
                <a:moveTo>
                  <a:pt x="1582" y="0"/>
                </a:moveTo>
                <a:cubicBezTo>
                  <a:pt x="1082" y="0"/>
                  <a:pt x="613" y="295"/>
                  <a:pt x="393" y="765"/>
                </a:cubicBezTo>
                <a:cubicBezTo>
                  <a:pt x="1" y="1825"/>
                  <a:pt x="668" y="3003"/>
                  <a:pt x="1807" y="3160"/>
                </a:cubicBezTo>
                <a:cubicBezTo>
                  <a:pt x="2003" y="3121"/>
                  <a:pt x="2199" y="3121"/>
                  <a:pt x="2356" y="3082"/>
                </a:cubicBezTo>
                <a:cubicBezTo>
                  <a:pt x="3495" y="2925"/>
                  <a:pt x="3926" y="1511"/>
                  <a:pt x="3102" y="726"/>
                </a:cubicBezTo>
                <a:cubicBezTo>
                  <a:pt x="2788" y="412"/>
                  <a:pt x="2396" y="137"/>
                  <a:pt x="1964" y="59"/>
                </a:cubicBezTo>
                <a:cubicBezTo>
                  <a:pt x="1837" y="19"/>
                  <a:pt x="1709" y="0"/>
                  <a:pt x="1582" y="0"/>
                </a:cubicBezTo>
                <a:close/>
              </a:path>
            </a:pathLst>
          </a:custGeom>
          <a:solidFill>
            <a:srgbClr val="FA72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6" name="Google Shape;236;p2"/>
          <p:cNvSpPr/>
          <p:nvPr/>
        </p:nvSpPr>
        <p:spPr>
          <a:xfrm rot="2111484">
            <a:off x="1086044" y="4036087"/>
            <a:ext cx="440171" cy="345769"/>
          </a:xfrm>
          <a:custGeom>
            <a:avLst/>
            <a:gdLst/>
            <a:ahLst/>
            <a:cxnLst/>
            <a:rect l="l" t="t" r="r" b="b"/>
            <a:pathLst>
              <a:path w="19943" h="16022" extrusionOk="0">
                <a:moveTo>
                  <a:pt x="17633" y="687"/>
                </a:moveTo>
                <a:cubicBezTo>
                  <a:pt x="17924" y="687"/>
                  <a:pt x="18212" y="827"/>
                  <a:pt x="18372" y="1094"/>
                </a:cubicBezTo>
                <a:cubicBezTo>
                  <a:pt x="18529" y="1291"/>
                  <a:pt x="18647" y="1487"/>
                  <a:pt x="18765" y="1722"/>
                </a:cubicBezTo>
                <a:cubicBezTo>
                  <a:pt x="19197" y="2468"/>
                  <a:pt x="19197" y="2468"/>
                  <a:pt x="18529" y="3018"/>
                </a:cubicBezTo>
                <a:cubicBezTo>
                  <a:pt x="18438" y="3132"/>
                  <a:pt x="18306" y="3193"/>
                  <a:pt x="18174" y="3193"/>
                </a:cubicBezTo>
                <a:cubicBezTo>
                  <a:pt x="18079" y="3193"/>
                  <a:pt x="17983" y="3162"/>
                  <a:pt x="17901" y="3096"/>
                </a:cubicBezTo>
                <a:cubicBezTo>
                  <a:pt x="17312" y="2782"/>
                  <a:pt x="16645" y="2625"/>
                  <a:pt x="15978" y="2625"/>
                </a:cubicBezTo>
                <a:cubicBezTo>
                  <a:pt x="14761" y="2625"/>
                  <a:pt x="13701" y="3489"/>
                  <a:pt x="13465" y="4706"/>
                </a:cubicBezTo>
                <a:cubicBezTo>
                  <a:pt x="13347" y="5177"/>
                  <a:pt x="13426" y="5687"/>
                  <a:pt x="13701" y="6158"/>
                </a:cubicBezTo>
                <a:cubicBezTo>
                  <a:pt x="13858" y="6394"/>
                  <a:pt x="13779" y="6747"/>
                  <a:pt x="13544" y="6904"/>
                </a:cubicBezTo>
                <a:cubicBezTo>
                  <a:pt x="12091" y="8278"/>
                  <a:pt x="10560" y="9534"/>
                  <a:pt x="9029" y="10830"/>
                </a:cubicBezTo>
                <a:cubicBezTo>
                  <a:pt x="8943" y="10938"/>
                  <a:pt x="8797" y="10998"/>
                  <a:pt x="8651" y="10998"/>
                </a:cubicBezTo>
                <a:cubicBezTo>
                  <a:pt x="8531" y="10998"/>
                  <a:pt x="8411" y="10958"/>
                  <a:pt x="8323" y="10869"/>
                </a:cubicBezTo>
                <a:cubicBezTo>
                  <a:pt x="7874" y="10526"/>
                  <a:pt x="7318" y="10360"/>
                  <a:pt x="6764" y="10360"/>
                </a:cubicBezTo>
                <a:cubicBezTo>
                  <a:pt x="6494" y="10360"/>
                  <a:pt x="6224" y="10399"/>
                  <a:pt x="5967" y="10477"/>
                </a:cubicBezTo>
                <a:cubicBezTo>
                  <a:pt x="4829" y="10830"/>
                  <a:pt x="4279" y="11615"/>
                  <a:pt x="4279" y="13028"/>
                </a:cubicBezTo>
                <a:cubicBezTo>
                  <a:pt x="4279" y="13067"/>
                  <a:pt x="4279" y="13225"/>
                  <a:pt x="4318" y="13382"/>
                </a:cubicBezTo>
                <a:cubicBezTo>
                  <a:pt x="4358" y="13539"/>
                  <a:pt x="4240" y="13696"/>
                  <a:pt x="4083" y="13774"/>
                </a:cubicBezTo>
                <a:cubicBezTo>
                  <a:pt x="3573" y="14088"/>
                  <a:pt x="3102" y="14441"/>
                  <a:pt x="2630" y="14834"/>
                </a:cubicBezTo>
                <a:cubicBezTo>
                  <a:pt x="2542" y="14905"/>
                  <a:pt x="2470" y="14943"/>
                  <a:pt x="2403" y="14943"/>
                </a:cubicBezTo>
                <a:cubicBezTo>
                  <a:pt x="2320" y="14943"/>
                  <a:pt x="2246" y="14885"/>
                  <a:pt x="2159" y="14756"/>
                </a:cubicBezTo>
                <a:cubicBezTo>
                  <a:pt x="1806" y="14167"/>
                  <a:pt x="1453" y="13578"/>
                  <a:pt x="1060" y="12989"/>
                </a:cubicBezTo>
                <a:cubicBezTo>
                  <a:pt x="864" y="12753"/>
                  <a:pt x="903" y="12400"/>
                  <a:pt x="1139" y="12204"/>
                </a:cubicBezTo>
                <a:cubicBezTo>
                  <a:pt x="1571" y="11733"/>
                  <a:pt x="2002" y="11301"/>
                  <a:pt x="2473" y="10869"/>
                </a:cubicBezTo>
                <a:cubicBezTo>
                  <a:pt x="2905" y="10555"/>
                  <a:pt x="3141" y="10006"/>
                  <a:pt x="3141" y="9495"/>
                </a:cubicBezTo>
                <a:cubicBezTo>
                  <a:pt x="3180" y="9181"/>
                  <a:pt x="3180" y="8867"/>
                  <a:pt x="3180" y="8553"/>
                </a:cubicBezTo>
                <a:cubicBezTo>
                  <a:pt x="3180" y="7611"/>
                  <a:pt x="3573" y="6708"/>
                  <a:pt x="4279" y="6041"/>
                </a:cubicBezTo>
                <a:cubicBezTo>
                  <a:pt x="4711" y="5570"/>
                  <a:pt x="5182" y="5177"/>
                  <a:pt x="5732" y="4784"/>
                </a:cubicBezTo>
                <a:cubicBezTo>
                  <a:pt x="6595" y="4117"/>
                  <a:pt x="7498" y="3528"/>
                  <a:pt x="8440" y="2939"/>
                </a:cubicBezTo>
                <a:cubicBezTo>
                  <a:pt x="8833" y="2782"/>
                  <a:pt x="9226" y="2625"/>
                  <a:pt x="9618" y="2547"/>
                </a:cubicBezTo>
                <a:cubicBezTo>
                  <a:pt x="9760" y="2506"/>
                  <a:pt x="9905" y="2487"/>
                  <a:pt x="10049" y="2487"/>
                </a:cubicBezTo>
                <a:cubicBezTo>
                  <a:pt x="10461" y="2487"/>
                  <a:pt x="10868" y="2648"/>
                  <a:pt x="11188" y="2939"/>
                </a:cubicBezTo>
                <a:cubicBezTo>
                  <a:pt x="11476" y="3208"/>
                  <a:pt x="11755" y="3317"/>
                  <a:pt x="12038" y="3317"/>
                </a:cubicBezTo>
                <a:cubicBezTo>
                  <a:pt x="12334" y="3317"/>
                  <a:pt x="12634" y="3198"/>
                  <a:pt x="12955" y="3018"/>
                </a:cubicBezTo>
                <a:cubicBezTo>
                  <a:pt x="14093" y="2429"/>
                  <a:pt x="15232" y="1801"/>
                  <a:pt x="16370" y="1173"/>
                </a:cubicBezTo>
                <a:cubicBezTo>
                  <a:pt x="16645" y="1055"/>
                  <a:pt x="16920" y="898"/>
                  <a:pt x="17234" y="780"/>
                </a:cubicBezTo>
                <a:cubicBezTo>
                  <a:pt x="17359" y="718"/>
                  <a:pt x="17496" y="687"/>
                  <a:pt x="17633" y="687"/>
                </a:cubicBezTo>
                <a:close/>
                <a:moveTo>
                  <a:pt x="17613" y="0"/>
                </a:moveTo>
                <a:cubicBezTo>
                  <a:pt x="17324" y="0"/>
                  <a:pt x="17004" y="84"/>
                  <a:pt x="16645" y="270"/>
                </a:cubicBezTo>
                <a:cubicBezTo>
                  <a:pt x="15310" y="1016"/>
                  <a:pt x="13897" y="1565"/>
                  <a:pt x="12484" y="2194"/>
                </a:cubicBezTo>
                <a:cubicBezTo>
                  <a:pt x="12348" y="2278"/>
                  <a:pt x="12198" y="2319"/>
                  <a:pt x="12048" y="2319"/>
                </a:cubicBezTo>
                <a:cubicBezTo>
                  <a:pt x="11852" y="2319"/>
                  <a:pt x="11658" y="2249"/>
                  <a:pt x="11502" y="2115"/>
                </a:cubicBezTo>
                <a:cubicBezTo>
                  <a:pt x="11031" y="1801"/>
                  <a:pt x="10490" y="1626"/>
                  <a:pt x="9950" y="1626"/>
                </a:cubicBezTo>
                <a:cubicBezTo>
                  <a:pt x="9679" y="1626"/>
                  <a:pt x="9409" y="1670"/>
                  <a:pt x="9147" y="1762"/>
                </a:cubicBezTo>
                <a:cubicBezTo>
                  <a:pt x="8480" y="1958"/>
                  <a:pt x="7891" y="2233"/>
                  <a:pt x="7341" y="2625"/>
                </a:cubicBezTo>
                <a:cubicBezTo>
                  <a:pt x="6203" y="3450"/>
                  <a:pt x="5064" y="4235"/>
                  <a:pt x="3965" y="5138"/>
                </a:cubicBezTo>
                <a:cubicBezTo>
                  <a:pt x="3494" y="5530"/>
                  <a:pt x="3141" y="6001"/>
                  <a:pt x="2866" y="6551"/>
                </a:cubicBezTo>
                <a:cubicBezTo>
                  <a:pt x="2473" y="7454"/>
                  <a:pt x="2316" y="8435"/>
                  <a:pt x="2316" y="9417"/>
                </a:cubicBezTo>
                <a:cubicBezTo>
                  <a:pt x="2356" y="9809"/>
                  <a:pt x="2159" y="10202"/>
                  <a:pt x="1845" y="10477"/>
                </a:cubicBezTo>
                <a:cubicBezTo>
                  <a:pt x="1335" y="10869"/>
                  <a:pt x="903" y="11301"/>
                  <a:pt x="511" y="11772"/>
                </a:cubicBezTo>
                <a:cubicBezTo>
                  <a:pt x="275" y="12125"/>
                  <a:pt x="0" y="12479"/>
                  <a:pt x="157" y="12910"/>
                </a:cubicBezTo>
                <a:cubicBezTo>
                  <a:pt x="511" y="13931"/>
                  <a:pt x="1099" y="14873"/>
                  <a:pt x="1806" y="15698"/>
                </a:cubicBezTo>
                <a:cubicBezTo>
                  <a:pt x="1845" y="15737"/>
                  <a:pt x="1924" y="15776"/>
                  <a:pt x="1963" y="15815"/>
                </a:cubicBezTo>
                <a:cubicBezTo>
                  <a:pt x="2081" y="15953"/>
                  <a:pt x="2248" y="16022"/>
                  <a:pt x="2415" y="16022"/>
                </a:cubicBezTo>
                <a:cubicBezTo>
                  <a:pt x="2581" y="16022"/>
                  <a:pt x="2748" y="15953"/>
                  <a:pt x="2866" y="15815"/>
                </a:cubicBezTo>
                <a:cubicBezTo>
                  <a:pt x="3376" y="15462"/>
                  <a:pt x="3926" y="15070"/>
                  <a:pt x="4436" y="14716"/>
                </a:cubicBezTo>
                <a:cubicBezTo>
                  <a:pt x="4947" y="14363"/>
                  <a:pt x="5339" y="13970"/>
                  <a:pt x="5182" y="13421"/>
                </a:cubicBezTo>
                <a:cubicBezTo>
                  <a:pt x="5182" y="13146"/>
                  <a:pt x="5182" y="13067"/>
                  <a:pt x="5182" y="12950"/>
                </a:cubicBezTo>
                <a:cubicBezTo>
                  <a:pt x="5212" y="11943"/>
                  <a:pt x="5800" y="11338"/>
                  <a:pt x="6627" y="11338"/>
                </a:cubicBezTo>
                <a:cubicBezTo>
                  <a:pt x="6896" y="11338"/>
                  <a:pt x="7190" y="11402"/>
                  <a:pt x="7498" y="11536"/>
                </a:cubicBezTo>
                <a:cubicBezTo>
                  <a:pt x="7734" y="11615"/>
                  <a:pt x="7930" y="11772"/>
                  <a:pt x="8166" y="11851"/>
                </a:cubicBezTo>
                <a:cubicBezTo>
                  <a:pt x="8313" y="11982"/>
                  <a:pt x="8495" y="12044"/>
                  <a:pt x="8676" y="12044"/>
                </a:cubicBezTo>
                <a:cubicBezTo>
                  <a:pt x="8930" y="12044"/>
                  <a:pt x="9183" y="11922"/>
                  <a:pt x="9343" y="11694"/>
                </a:cubicBezTo>
                <a:cubicBezTo>
                  <a:pt x="10207" y="10869"/>
                  <a:pt x="11110" y="10163"/>
                  <a:pt x="12013" y="9417"/>
                </a:cubicBezTo>
                <a:cubicBezTo>
                  <a:pt x="12798" y="8789"/>
                  <a:pt x="13544" y="8082"/>
                  <a:pt x="14211" y="7375"/>
                </a:cubicBezTo>
                <a:cubicBezTo>
                  <a:pt x="14564" y="7061"/>
                  <a:pt x="14682" y="6551"/>
                  <a:pt x="14486" y="6119"/>
                </a:cubicBezTo>
                <a:cubicBezTo>
                  <a:pt x="14329" y="5805"/>
                  <a:pt x="14250" y="5452"/>
                  <a:pt x="14211" y="5098"/>
                </a:cubicBezTo>
                <a:cubicBezTo>
                  <a:pt x="14093" y="4667"/>
                  <a:pt x="14290" y="4196"/>
                  <a:pt x="14643" y="3960"/>
                </a:cubicBezTo>
                <a:cubicBezTo>
                  <a:pt x="15075" y="3646"/>
                  <a:pt x="15624" y="3450"/>
                  <a:pt x="16174" y="3450"/>
                </a:cubicBezTo>
                <a:cubicBezTo>
                  <a:pt x="16723" y="3489"/>
                  <a:pt x="17273" y="3646"/>
                  <a:pt x="17744" y="3960"/>
                </a:cubicBezTo>
                <a:cubicBezTo>
                  <a:pt x="17888" y="4042"/>
                  <a:pt x="18031" y="4103"/>
                  <a:pt x="18175" y="4103"/>
                </a:cubicBezTo>
                <a:cubicBezTo>
                  <a:pt x="18306" y="4103"/>
                  <a:pt x="18437" y="4052"/>
                  <a:pt x="18569" y="3921"/>
                </a:cubicBezTo>
                <a:cubicBezTo>
                  <a:pt x="18922" y="3567"/>
                  <a:pt x="19314" y="3253"/>
                  <a:pt x="19628" y="2861"/>
                </a:cubicBezTo>
                <a:cubicBezTo>
                  <a:pt x="19903" y="2625"/>
                  <a:pt x="19942" y="2194"/>
                  <a:pt x="19707" y="1919"/>
                </a:cubicBezTo>
                <a:cubicBezTo>
                  <a:pt x="19550" y="1605"/>
                  <a:pt x="19354" y="1291"/>
                  <a:pt x="19157" y="1016"/>
                </a:cubicBezTo>
                <a:cubicBezTo>
                  <a:pt x="18727" y="398"/>
                  <a:pt x="18242" y="0"/>
                  <a:pt x="1761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7" name="Google Shape;237;p2"/>
          <p:cNvSpPr/>
          <p:nvPr/>
        </p:nvSpPr>
        <p:spPr>
          <a:xfrm rot="2111484">
            <a:off x="1421413" y="4226470"/>
            <a:ext cx="76279" cy="69512"/>
          </a:xfrm>
          <a:custGeom>
            <a:avLst/>
            <a:gdLst/>
            <a:ahLst/>
            <a:cxnLst/>
            <a:rect l="l" t="t" r="r" b="b"/>
            <a:pathLst>
              <a:path w="3456" h="3221" extrusionOk="0">
                <a:moveTo>
                  <a:pt x="1637" y="736"/>
                </a:moveTo>
                <a:cubicBezTo>
                  <a:pt x="1680" y="736"/>
                  <a:pt x="1724" y="739"/>
                  <a:pt x="1768" y="746"/>
                </a:cubicBezTo>
                <a:cubicBezTo>
                  <a:pt x="2199" y="824"/>
                  <a:pt x="2592" y="1178"/>
                  <a:pt x="2670" y="1610"/>
                </a:cubicBezTo>
                <a:cubicBezTo>
                  <a:pt x="2710" y="2159"/>
                  <a:pt x="2278" y="2591"/>
                  <a:pt x="1728" y="2591"/>
                </a:cubicBezTo>
                <a:cubicBezTo>
                  <a:pt x="1179" y="2591"/>
                  <a:pt x="708" y="2120"/>
                  <a:pt x="747" y="1570"/>
                </a:cubicBezTo>
                <a:cubicBezTo>
                  <a:pt x="783" y="1104"/>
                  <a:pt x="1179" y="736"/>
                  <a:pt x="1637" y="736"/>
                </a:cubicBezTo>
                <a:close/>
                <a:moveTo>
                  <a:pt x="1728" y="0"/>
                </a:moveTo>
                <a:cubicBezTo>
                  <a:pt x="629" y="0"/>
                  <a:pt x="79" y="550"/>
                  <a:pt x="79" y="1492"/>
                </a:cubicBezTo>
                <a:cubicBezTo>
                  <a:pt x="1" y="2395"/>
                  <a:pt x="708" y="3219"/>
                  <a:pt x="1650" y="3219"/>
                </a:cubicBezTo>
                <a:cubicBezTo>
                  <a:pt x="1675" y="3220"/>
                  <a:pt x="1700" y="3221"/>
                  <a:pt x="1724" y="3221"/>
                </a:cubicBezTo>
                <a:cubicBezTo>
                  <a:pt x="2633" y="3221"/>
                  <a:pt x="3379" y="2527"/>
                  <a:pt x="3456" y="1610"/>
                </a:cubicBezTo>
                <a:cubicBezTo>
                  <a:pt x="3377" y="707"/>
                  <a:pt x="2631" y="0"/>
                  <a:pt x="172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8" name="Google Shape;238;p2"/>
          <p:cNvSpPr/>
          <p:nvPr/>
        </p:nvSpPr>
        <p:spPr>
          <a:xfrm rot="2111484">
            <a:off x="1137238" y="4235429"/>
            <a:ext cx="87535" cy="68649"/>
          </a:xfrm>
          <a:custGeom>
            <a:avLst/>
            <a:gdLst/>
            <a:ahLst/>
            <a:cxnLst/>
            <a:rect l="l" t="t" r="r" b="b"/>
            <a:pathLst>
              <a:path w="3966" h="3181" extrusionOk="0">
                <a:moveTo>
                  <a:pt x="1728" y="668"/>
                </a:moveTo>
                <a:cubicBezTo>
                  <a:pt x="2278" y="708"/>
                  <a:pt x="2749" y="1140"/>
                  <a:pt x="2866" y="1728"/>
                </a:cubicBezTo>
                <a:cubicBezTo>
                  <a:pt x="2866" y="2140"/>
                  <a:pt x="2509" y="2516"/>
                  <a:pt x="2068" y="2516"/>
                </a:cubicBezTo>
                <a:cubicBezTo>
                  <a:pt x="2046" y="2516"/>
                  <a:pt x="2025" y="2515"/>
                  <a:pt x="2003" y="2513"/>
                </a:cubicBezTo>
                <a:cubicBezTo>
                  <a:pt x="1414" y="2474"/>
                  <a:pt x="943" y="2003"/>
                  <a:pt x="943" y="1414"/>
                </a:cubicBezTo>
                <a:cubicBezTo>
                  <a:pt x="982" y="1022"/>
                  <a:pt x="1296" y="668"/>
                  <a:pt x="1728" y="668"/>
                </a:cubicBezTo>
                <a:close/>
                <a:moveTo>
                  <a:pt x="1640" y="0"/>
                </a:moveTo>
                <a:cubicBezTo>
                  <a:pt x="1129" y="0"/>
                  <a:pt x="660" y="299"/>
                  <a:pt x="432" y="786"/>
                </a:cubicBezTo>
                <a:cubicBezTo>
                  <a:pt x="1" y="1846"/>
                  <a:pt x="707" y="3024"/>
                  <a:pt x="1846" y="3181"/>
                </a:cubicBezTo>
                <a:cubicBezTo>
                  <a:pt x="2003" y="3181"/>
                  <a:pt x="2199" y="3142"/>
                  <a:pt x="2395" y="3102"/>
                </a:cubicBezTo>
                <a:cubicBezTo>
                  <a:pt x="3494" y="2945"/>
                  <a:pt x="3966" y="1532"/>
                  <a:pt x="3141" y="747"/>
                </a:cubicBezTo>
                <a:cubicBezTo>
                  <a:pt x="2827" y="433"/>
                  <a:pt x="2435" y="158"/>
                  <a:pt x="1963" y="40"/>
                </a:cubicBezTo>
                <a:cubicBezTo>
                  <a:pt x="1855" y="13"/>
                  <a:pt x="1746" y="0"/>
                  <a:pt x="164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9" name="Google Shape;239;p2"/>
          <p:cNvSpPr/>
          <p:nvPr/>
        </p:nvSpPr>
        <p:spPr>
          <a:xfrm rot="2111484">
            <a:off x="1202372" y="4105285"/>
            <a:ext cx="99675" cy="98107"/>
          </a:xfrm>
          <a:custGeom>
            <a:avLst/>
            <a:gdLst/>
            <a:ahLst/>
            <a:cxnLst/>
            <a:rect l="l" t="t" r="r" b="b"/>
            <a:pathLst>
              <a:path w="4516" h="4546" extrusionOk="0">
                <a:moveTo>
                  <a:pt x="2610" y="771"/>
                </a:moveTo>
                <a:cubicBezTo>
                  <a:pt x="2690" y="771"/>
                  <a:pt x="2764" y="810"/>
                  <a:pt x="2827" y="894"/>
                </a:cubicBezTo>
                <a:cubicBezTo>
                  <a:pt x="2867" y="934"/>
                  <a:pt x="2906" y="973"/>
                  <a:pt x="2945" y="1012"/>
                </a:cubicBezTo>
                <a:cubicBezTo>
                  <a:pt x="3770" y="1876"/>
                  <a:pt x="3770" y="1876"/>
                  <a:pt x="2827" y="2582"/>
                </a:cubicBezTo>
                <a:cubicBezTo>
                  <a:pt x="2356" y="2896"/>
                  <a:pt x="1925" y="3210"/>
                  <a:pt x="1493" y="3564"/>
                </a:cubicBezTo>
                <a:cubicBezTo>
                  <a:pt x="1342" y="3648"/>
                  <a:pt x="1248" y="3696"/>
                  <a:pt x="1181" y="3696"/>
                </a:cubicBezTo>
                <a:cubicBezTo>
                  <a:pt x="1092" y="3696"/>
                  <a:pt x="1050" y="3609"/>
                  <a:pt x="982" y="3407"/>
                </a:cubicBezTo>
                <a:cubicBezTo>
                  <a:pt x="943" y="3328"/>
                  <a:pt x="943" y="3250"/>
                  <a:pt x="943" y="3171"/>
                </a:cubicBezTo>
                <a:lnTo>
                  <a:pt x="943" y="2857"/>
                </a:lnTo>
                <a:cubicBezTo>
                  <a:pt x="943" y="2543"/>
                  <a:pt x="1022" y="2268"/>
                  <a:pt x="1179" y="1994"/>
                </a:cubicBezTo>
                <a:cubicBezTo>
                  <a:pt x="1493" y="1522"/>
                  <a:pt x="1925" y="1130"/>
                  <a:pt x="2396" y="855"/>
                </a:cubicBezTo>
                <a:cubicBezTo>
                  <a:pt x="2468" y="800"/>
                  <a:pt x="2541" y="771"/>
                  <a:pt x="2610" y="771"/>
                </a:cubicBezTo>
                <a:close/>
                <a:moveTo>
                  <a:pt x="2662" y="0"/>
                </a:moveTo>
                <a:cubicBezTo>
                  <a:pt x="2541" y="0"/>
                  <a:pt x="2421" y="35"/>
                  <a:pt x="2317" y="109"/>
                </a:cubicBezTo>
                <a:cubicBezTo>
                  <a:pt x="1493" y="502"/>
                  <a:pt x="825" y="1130"/>
                  <a:pt x="394" y="1915"/>
                </a:cubicBezTo>
                <a:cubicBezTo>
                  <a:pt x="1" y="2582"/>
                  <a:pt x="1" y="3407"/>
                  <a:pt x="394" y="4113"/>
                </a:cubicBezTo>
                <a:cubicBezTo>
                  <a:pt x="511" y="4388"/>
                  <a:pt x="786" y="4545"/>
                  <a:pt x="1100" y="4545"/>
                </a:cubicBezTo>
                <a:cubicBezTo>
                  <a:pt x="1414" y="4545"/>
                  <a:pt x="1689" y="4427"/>
                  <a:pt x="1964" y="4231"/>
                </a:cubicBezTo>
                <a:cubicBezTo>
                  <a:pt x="2670" y="3642"/>
                  <a:pt x="3416" y="3093"/>
                  <a:pt x="4123" y="2504"/>
                </a:cubicBezTo>
                <a:cubicBezTo>
                  <a:pt x="4201" y="2465"/>
                  <a:pt x="4280" y="2386"/>
                  <a:pt x="4319" y="2347"/>
                </a:cubicBezTo>
                <a:cubicBezTo>
                  <a:pt x="4476" y="2190"/>
                  <a:pt x="4515" y="1954"/>
                  <a:pt x="4358" y="1797"/>
                </a:cubicBezTo>
                <a:cubicBezTo>
                  <a:pt x="4005" y="1248"/>
                  <a:pt x="3613" y="777"/>
                  <a:pt x="3181" y="266"/>
                </a:cubicBezTo>
                <a:cubicBezTo>
                  <a:pt x="3059" y="95"/>
                  <a:pt x="2860" y="0"/>
                  <a:pt x="266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0" name="Google Shape;240;p2"/>
          <p:cNvSpPr/>
          <p:nvPr/>
        </p:nvSpPr>
        <p:spPr>
          <a:xfrm rot="2111484">
            <a:off x="1300722" y="4122068"/>
            <a:ext cx="92744" cy="66987"/>
          </a:xfrm>
          <a:custGeom>
            <a:avLst/>
            <a:gdLst/>
            <a:ahLst/>
            <a:cxnLst/>
            <a:rect l="l" t="t" r="r" b="b"/>
            <a:pathLst>
              <a:path w="4202" h="3104" extrusionOk="0">
                <a:moveTo>
                  <a:pt x="2176" y="689"/>
                </a:moveTo>
                <a:cubicBezTo>
                  <a:pt x="2548" y="689"/>
                  <a:pt x="2923" y="788"/>
                  <a:pt x="3259" y="982"/>
                </a:cubicBezTo>
                <a:cubicBezTo>
                  <a:pt x="3495" y="1100"/>
                  <a:pt x="3573" y="1218"/>
                  <a:pt x="3298" y="1414"/>
                </a:cubicBezTo>
                <a:cubicBezTo>
                  <a:pt x="3220" y="1493"/>
                  <a:pt x="3181" y="1571"/>
                  <a:pt x="3063" y="1650"/>
                </a:cubicBezTo>
                <a:cubicBezTo>
                  <a:pt x="2749" y="1964"/>
                  <a:pt x="2356" y="2199"/>
                  <a:pt x="1964" y="2356"/>
                </a:cubicBezTo>
                <a:cubicBezTo>
                  <a:pt x="1571" y="2003"/>
                  <a:pt x="1218" y="1571"/>
                  <a:pt x="904" y="1139"/>
                </a:cubicBezTo>
                <a:cubicBezTo>
                  <a:pt x="1271" y="837"/>
                  <a:pt x="1721" y="689"/>
                  <a:pt x="2176" y="689"/>
                </a:cubicBezTo>
                <a:close/>
                <a:moveTo>
                  <a:pt x="2395" y="1"/>
                </a:moveTo>
                <a:cubicBezTo>
                  <a:pt x="1728" y="40"/>
                  <a:pt x="1061" y="236"/>
                  <a:pt x="511" y="629"/>
                </a:cubicBezTo>
                <a:cubicBezTo>
                  <a:pt x="119" y="943"/>
                  <a:pt x="1" y="1257"/>
                  <a:pt x="276" y="1650"/>
                </a:cubicBezTo>
                <a:cubicBezTo>
                  <a:pt x="668" y="2121"/>
                  <a:pt x="1100" y="2592"/>
                  <a:pt x="1571" y="2984"/>
                </a:cubicBezTo>
                <a:cubicBezTo>
                  <a:pt x="1647" y="3060"/>
                  <a:pt x="1756" y="3104"/>
                  <a:pt x="1866" y="3104"/>
                </a:cubicBezTo>
                <a:cubicBezTo>
                  <a:pt x="1926" y="3104"/>
                  <a:pt x="1986" y="3091"/>
                  <a:pt x="2042" y="3063"/>
                </a:cubicBezTo>
                <a:cubicBezTo>
                  <a:pt x="2749" y="2710"/>
                  <a:pt x="3416" y="2239"/>
                  <a:pt x="4005" y="1650"/>
                </a:cubicBezTo>
                <a:cubicBezTo>
                  <a:pt x="4201" y="1453"/>
                  <a:pt x="4201" y="1139"/>
                  <a:pt x="4005" y="904"/>
                </a:cubicBezTo>
                <a:cubicBezTo>
                  <a:pt x="3612" y="433"/>
                  <a:pt x="3024" y="79"/>
                  <a:pt x="239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1" name="Google Shape;241;p2"/>
          <p:cNvSpPr txBox="1"/>
          <p:nvPr/>
        </p:nvSpPr>
        <p:spPr>
          <a:xfrm>
            <a:off x="3687750" y="34700"/>
            <a:ext cx="16542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IN" sz="4000">
                <a:solidFill>
                  <a:srgbClr val="070832"/>
                </a:solidFill>
                <a:latin typeface="Fira Sans Extra Condensed SemiBold" panose="020B0503050000020004"/>
                <a:ea typeface="Fira Sans Extra Condensed SemiBold" panose="020B0503050000020004"/>
                <a:cs typeface="Fira Sans Extra Condensed SemiBold" panose="020B0503050000020004"/>
                <a:sym typeface="Fira Sans Extra Condensed SemiBold" panose="020B0503050000020004"/>
              </a:rPr>
              <a:t>Agenda</a:t>
            </a:r>
            <a:endParaRPr sz="4000">
              <a:solidFill>
                <a:srgbClr val="070832"/>
              </a:solidFill>
              <a:latin typeface="Fira Sans Extra Condensed SemiBold" panose="020B0503050000020004"/>
              <a:ea typeface="Fira Sans Extra Condensed SemiBold" panose="020B0503050000020004"/>
              <a:cs typeface="Fira Sans Extra Condensed SemiBold" panose="020B0503050000020004"/>
              <a:sym typeface="Fira Sans Extra Condensed SemiBold" panose="020B0503050000020004"/>
            </a:endParaRPr>
          </a:p>
        </p:txBody>
      </p:sp>
      <p:sp>
        <p:nvSpPr>
          <p:cNvPr id="242" name="Google Shape;242;p2"/>
          <p:cNvSpPr/>
          <p:nvPr/>
        </p:nvSpPr>
        <p:spPr>
          <a:xfrm>
            <a:off x="6128725" y="1414775"/>
            <a:ext cx="1084500" cy="702300"/>
          </a:xfrm>
          <a:prstGeom prst="homePlate">
            <a:avLst>
              <a:gd name="adj" fmla="val 50000"/>
            </a:avLst>
          </a:prstGeom>
          <a:solidFill>
            <a:srgbClr val="1D84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3" name="Google Shape;243;p2"/>
          <p:cNvSpPr/>
          <p:nvPr/>
        </p:nvSpPr>
        <p:spPr>
          <a:xfrm>
            <a:off x="1767839" y="1414775"/>
            <a:ext cx="4266900" cy="702300"/>
          </a:xfrm>
          <a:prstGeom prst="rect">
            <a:avLst/>
          </a:prstGeom>
          <a:solidFill>
            <a:srgbClr val="1D84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4" name="Google Shape;244;p2"/>
          <p:cNvSpPr txBox="1"/>
          <p:nvPr/>
        </p:nvSpPr>
        <p:spPr>
          <a:xfrm>
            <a:off x="6159737" y="1533566"/>
            <a:ext cx="811800" cy="491400"/>
          </a:xfrm>
          <a:prstGeom prst="rect">
            <a:avLst/>
          </a:prstGeom>
          <a:solidFill>
            <a:srgbClr val="1D84F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500">
              <a:solidFill>
                <a:srgbClr val="000000"/>
              </a:solidFill>
              <a:latin typeface="Roboto Black" panose="02000000000000000000"/>
              <a:ea typeface="Roboto Black" panose="02000000000000000000"/>
              <a:cs typeface="Roboto Black" panose="02000000000000000000"/>
              <a:sym typeface="Roboto Black" panose="02000000000000000000"/>
            </a:endParaRPr>
          </a:p>
        </p:txBody>
      </p:sp>
      <p:sp>
        <p:nvSpPr>
          <p:cNvPr id="245" name="Google Shape;245;p2"/>
          <p:cNvSpPr/>
          <p:nvPr/>
        </p:nvSpPr>
        <p:spPr>
          <a:xfrm>
            <a:off x="937025" y="1441458"/>
            <a:ext cx="765600" cy="700800"/>
          </a:xfrm>
          <a:prstGeom prst="ellipse">
            <a:avLst/>
          </a:prstGeom>
          <a:solidFill>
            <a:srgbClr val="1D84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6" name="Google Shape;246;p2"/>
          <p:cNvSpPr/>
          <p:nvPr/>
        </p:nvSpPr>
        <p:spPr>
          <a:xfrm>
            <a:off x="6176625" y="5597800"/>
            <a:ext cx="1084500" cy="702300"/>
          </a:xfrm>
          <a:prstGeom prst="homePlate">
            <a:avLst>
              <a:gd name="adj" fmla="val 50000"/>
            </a:avLst>
          </a:prstGeom>
          <a:solidFill>
            <a:srgbClr val="FB3C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7" name="Google Shape;247;p2"/>
          <p:cNvSpPr/>
          <p:nvPr/>
        </p:nvSpPr>
        <p:spPr>
          <a:xfrm>
            <a:off x="1815739" y="5597800"/>
            <a:ext cx="4266900" cy="702300"/>
          </a:xfrm>
          <a:prstGeom prst="rect">
            <a:avLst/>
          </a:prstGeom>
          <a:solidFill>
            <a:srgbClr val="FB3C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8" name="Google Shape;248;p2"/>
          <p:cNvSpPr txBox="1"/>
          <p:nvPr/>
        </p:nvSpPr>
        <p:spPr>
          <a:xfrm>
            <a:off x="6207637" y="5716591"/>
            <a:ext cx="811800" cy="491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500">
              <a:solidFill>
                <a:srgbClr val="000000"/>
              </a:solidFill>
              <a:latin typeface="Roboto Black" panose="02000000000000000000"/>
              <a:ea typeface="Roboto Black" panose="02000000000000000000"/>
              <a:cs typeface="Roboto Black" panose="02000000000000000000"/>
              <a:sym typeface="Roboto Black" panose="02000000000000000000"/>
            </a:endParaRPr>
          </a:p>
        </p:txBody>
      </p:sp>
      <p:sp>
        <p:nvSpPr>
          <p:cNvPr id="249" name="Google Shape;249;p2"/>
          <p:cNvSpPr txBox="1"/>
          <p:nvPr/>
        </p:nvSpPr>
        <p:spPr>
          <a:xfrm>
            <a:off x="2086566" y="5764250"/>
            <a:ext cx="2496300" cy="404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sz="1200">
              <a:solidFill>
                <a:srgbClr val="000000"/>
              </a:solidFill>
            </a:endParaRPr>
          </a:p>
        </p:txBody>
      </p:sp>
      <p:sp>
        <p:nvSpPr>
          <p:cNvPr id="250" name="Google Shape;250;p2"/>
          <p:cNvSpPr/>
          <p:nvPr/>
        </p:nvSpPr>
        <p:spPr>
          <a:xfrm>
            <a:off x="984925" y="5624483"/>
            <a:ext cx="765600" cy="700800"/>
          </a:xfrm>
          <a:prstGeom prst="ellipse">
            <a:avLst/>
          </a:prstGeom>
          <a:solidFill>
            <a:srgbClr val="FB3C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1" name="Google Shape;251;p2"/>
          <p:cNvSpPr/>
          <p:nvPr/>
        </p:nvSpPr>
        <p:spPr>
          <a:xfrm>
            <a:off x="6174525" y="4767200"/>
            <a:ext cx="1084500" cy="702300"/>
          </a:xfrm>
          <a:prstGeom prst="homePlate">
            <a:avLst>
              <a:gd name="adj" fmla="val 50000"/>
            </a:avLst>
          </a:prstGeom>
          <a:solidFill>
            <a:srgbClr val="1D84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2" name="Google Shape;252;p2"/>
          <p:cNvSpPr/>
          <p:nvPr/>
        </p:nvSpPr>
        <p:spPr>
          <a:xfrm>
            <a:off x="1813639" y="4767200"/>
            <a:ext cx="4266900" cy="702300"/>
          </a:xfrm>
          <a:prstGeom prst="rect">
            <a:avLst/>
          </a:prstGeom>
          <a:solidFill>
            <a:srgbClr val="1D84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3" name="Google Shape;253;p2"/>
          <p:cNvSpPr txBox="1"/>
          <p:nvPr/>
        </p:nvSpPr>
        <p:spPr>
          <a:xfrm>
            <a:off x="6205537" y="4885991"/>
            <a:ext cx="811800" cy="491400"/>
          </a:xfrm>
          <a:prstGeom prst="rect">
            <a:avLst/>
          </a:prstGeom>
          <a:solidFill>
            <a:srgbClr val="1D84F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500">
              <a:solidFill>
                <a:srgbClr val="000000"/>
              </a:solidFill>
              <a:latin typeface="Roboto Black" panose="02000000000000000000"/>
              <a:ea typeface="Roboto Black" panose="02000000000000000000"/>
              <a:cs typeface="Roboto Black" panose="02000000000000000000"/>
              <a:sym typeface="Roboto Black" panose="02000000000000000000"/>
            </a:endParaRPr>
          </a:p>
        </p:txBody>
      </p:sp>
      <p:sp>
        <p:nvSpPr>
          <p:cNvPr id="254" name="Google Shape;254;p2"/>
          <p:cNvSpPr txBox="1"/>
          <p:nvPr/>
        </p:nvSpPr>
        <p:spPr>
          <a:xfrm>
            <a:off x="2084466" y="4933650"/>
            <a:ext cx="2496300" cy="404400"/>
          </a:xfrm>
          <a:prstGeom prst="rect">
            <a:avLst/>
          </a:prstGeom>
          <a:solidFill>
            <a:srgbClr val="1D84F0"/>
          </a:solid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sz="1200">
              <a:solidFill>
                <a:srgbClr val="000000"/>
              </a:solidFill>
            </a:endParaRPr>
          </a:p>
        </p:txBody>
      </p:sp>
      <p:sp>
        <p:nvSpPr>
          <p:cNvPr id="255" name="Google Shape;255;p2"/>
          <p:cNvSpPr/>
          <p:nvPr/>
        </p:nvSpPr>
        <p:spPr>
          <a:xfrm>
            <a:off x="982825" y="4793883"/>
            <a:ext cx="765600" cy="700800"/>
          </a:xfrm>
          <a:prstGeom prst="ellipse">
            <a:avLst/>
          </a:prstGeom>
          <a:solidFill>
            <a:srgbClr val="1D84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256" name="Google Shape;256;p2"/>
          <p:cNvPicPr preferRelativeResize="0"/>
          <p:nvPr/>
        </p:nvPicPr>
        <p:blipFill rotWithShape="1">
          <a:blip r:embed="rId1"/>
          <a:srcRect/>
          <a:stretch>
            <a:fillRect/>
          </a:stretch>
        </p:blipFill>
        <p:spPr>
          <a:xfrm>
            <a:off x="1094215" y="1544895"/>
            <a:ext cx="450000" cy="450000"/>
          </a:xfrm>
          <a:prstGeom prst="rect">
            <a:avLst/>
          </a:prstGeom>
          <a:noFill/>
          <a:ln>
            <a:noFill/>
          </a:ln>
        </p:spPr>
      </p:pic>
      <p:sp>
        <p:nvSpPr>
          <p:cNvPr id="257" name="Google Shape;257;p2"/>
          <p:cNvSpPr txBox="1"/>
          <p:nvPr/>
        </p:nvSpPr>
        <p:spPr>
          <a:xfrm>
            <a:off x="1839537" y="1624025"/>
            <a:ext cx="3993900" cy="40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IN" sz="1100">
                <a:solidFill>
                  <a:schemeClr val="lt1"/>
                </a:solidFill>
              </a:rPr>
              <a:t>Brief overview of the AI-Travel-Planner and its purpose.</a:t>
            </a:r>
            <a:endParaRPr sz="1100">
              <a:solidFill>
                <a:schemeClr val="lt1"/>
              </a:solidFill>
            </a:endParaRPr>
          </a:p>
          <a:p>
            <a:pPr marL="0" lvl="0" indent="0" algn="l" rtl="0">
              <a:spcBef>
                <a:spcPts val="0"/>
              </a:spcBef>
              <a:spcAft>
                <a:spcPts val="0"/>
              </a:spcAft>
              <a:buClr>
                <a:schemeClr val="dk1"/>
              </a:buClr>
              <a:buSzPts val="1100"/>
              <a:buFont typeface="Arial" panose="020B0604020202020204"/>
              <a:buNone/>
            </a:pPr>
            <a:endParaRPr sz="1200">
              <a:solidFill>
                <a:schemeClr val="dk1"/>
              </a:solidFill>
            </a:endParaRPr>
          </a:p>
          <a:p>
            <a:pPr marL="0" lvl="0" indent="0" algn="l" rtl="0">
              <a:spcBef>
                <a:spcPts val="0"/>
              </a:spcBef>
              <a:spcAft>
                <a:spcPts val="0"/>
              </a:spcAft>
              <a:buNone/>
            </a:pPr>
            <a:br>
              <a:rPr lang="en-IN" sz="1200">
                <a:solidFill>
                  <a:schemeClr val="lt1"/>
                </a:solidFill>
              </a:rPr>
            </a:br>
            <a:endParaRPr sz="1200">
              <a:solidFill>
                <a:schemeClr val="lt1"/>
              </a:solidFill>
            </a:endParaRPr>
          </a:p>
        </p:txBody>
      </p:sp>
      <p:sp>
        <p:nvSpPr>
          <p:cNvPr id="258" name="Google Shape;258;p2"/>
          <p:cNvSpPr txBox="1"/>
          <p:nvPr/>
        </p:nvSpPr>
        <p:spPr>
          <a:xfrm>
            <a:off x="1872038" y="1362575"/>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IN" b="1">
                <a:solidFill>
                  <a:schemeClr val="lt1"/>
                </a:solidFill>
              </a:rPr>
              <a:t>Introduction</a:t>
            </a:r>
            <a:endParaRPr sz="1600" b="1"/>
          </a:p>
        </p:txBody>
      </p:sp>
      <p:sp>
        <p:nvSpPr>
          <p:cNvPr id="259" name="Google Shape;259;p2"/>
          <p:cNvSpPr txBox="1"/>
          <p:nvPr/>
        </p:nvSpPr>
        <p:spPr>
          <a:xfrm>
            <a:off x="1861437" y="2468138"/>
            <a:ext cx="3993900" cy="40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IN" sz="1100">
                <a:solidFill>
                  <a:schemeClr val="lt1"/>
                </a:solidFill>
              </a:rPr>
              <a:t>Challenges faced by travelers in planning personalized trips.</a:t>
            </a:r>
            <a:endParaRPr sz="1200">
              <a:solidFill>
                <a:schemeClr val="lt1"/>
              </a:solidFill>
            </a:endParaRPr>
          </a:p>
        </p:txBody>
      </p:sp>
      <p:sp>
        <p:nvSpPr>
          <p:cNvPr id="260" name="Google Shape;260;p2"/>
          <p:cNvSpPr txBox="1"/>
          <p:nvPr/>
        </p:nvSpPr>
        <p:spPr>
          <a:xfrm>
            <a:off x="1893938" y="2206688"/>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IN" b="1">
                <a:solidFill>
                  <a:schemeClr val="lt1"/>
                </a:solidFill>
              </a:rPr>
              <a:t>Problem Statement</a:t>
            </a:r>
            <a:endParaRPr sz="1600" b="1"/>
          </a:p>
        </p:txBody>
      </p:sp>
      <p:sp>
        <p:nvSpPr>
          <p:cNvPr id="261" name="Google Shape;261;p2"/>
          <p:cNvSpPr txBox="1"/>
          <p:nvPr/>
        </p:nvSpPr>
        <p:spPr>
          <a:xfrm>
            <a:off x="1867375" y="3291138"/>
            <a:ext cx="3993900" cy="40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IN" sz="1100">
                <a:solidFill>
                  <a:schemeClr val="lt1"/>
                </a:solidFill>
              </a:rPr>
              <a:t>Trends and the demand for automated itinerary planning.</a:t>
            </a:r>
            <a:endParaRPr sz="1200">
              <a:solidFill>
                <a:schemeClr val="lt1"/>
              </a:solidFill>
            </a:endParaRPr>
          </a:p>
        </p:txBody>
      </p:sp>
      <p:sp>
        <p:nvSpPr>
          <p:cNvPr id="262" name="Google Shape;262;p2"/>
          <p:cNvSpPr txBox="1"/>
          <p:nvPr/>
        </p:nvSpPr>
        <p:spPr>
          <a:xfrm>
            <a:off x="1899875" y="3029688"/>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IN" b="1">
                <a:solidFill>
                  <a:schemeClr val="lt1"/>
                </a:solidFill>
              </a:rPr>
              <a:t>Supporting Data</a:t>
            </a:r>
            <a:endParaRPr sz="1600" b="1"/>
          </a:p>
        </p:txBody>
      </p:sp>
      <p:sp>
        <p:nvSpPr>
          <p:cNvPr id="263" name="Google Shape;263;p2"/>
          <p:cNvSpPr txBox="1"/>
          <p:nvPr/>
        </p:nvSpPr>
        <p:spPr>
          <a:xfrm>
            <a:off x="1825012" y="4114138"/>
            <a:ext cx="3993900" cy="40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IN" sz="1100">
                <a:solidFill>
                  <a:schemeClr val="lt1"/>
                </a:solidFill>
              </a:rPr>
              <a:t>Technical architecture of the AI-Travel-Planner.</a:t>
            </a:r>
            <a:endParaRPr sz="1200">
              <a:solidFill>
                <a:schemeClr val="lt1"/>
              </a:solidFill>
            </a:endParaRPr>
          </a:p>
        </p:txBody>
      </p:sp>
      <p:sp>
        <p:nvSpPr>
          <p:cNvPr id="264" name="Google Shape;264;p2"/>
          <p:cNvSpPr txBox="1"/>
          <p:nvPr/>
        </p:nvSpPr>
        <p:spPr>
          <a:xfrm>
            <a:off x="1857527" y="3852700"/>
            <a:ext cx="3484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IN" b="1">
                <a:solidFill>
                  <a:schemeClr val="lt1"/>
                </a:solidFill>
              </a:rPr>
              <a:t>Approach &amp; Solution Architecture</a:t>
            </a:r>
            <a:endParaRPr sz="1600" b="1"/>
          </a:p>
        </p:txBody>
      </p:sp>
      <p:sp>
        <p:nvSpPr>
          <p:cNvPr id="265" name="Google Shape;265;p2"/>
          <p:cNvSpPr txBox="1"/>
          <p:nvPr/>
        </p:nvSpPr>
        <p:spPr>
          <a:xfrm>
            <a:off x="1926312" y="4990413"/>
            <a:ext cx="3993900" cy="40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IN" sz="1100">
                <a:solidFill>
                  <a:schemeClr val="lt1"/>
                </a:solidFill>
              </a:rPr>
              <a:t>Benefits of the solution and its impact on users.</a:t>
            </a:r>
            <a:endParaRPr sz="1200">
              <a:solidFill>
                <a:schemeClr val="lt1"/>
              </a:solidFill>
            </a:endParaRPr>
          </a:p>
        </p:txBody>
      </p:sp>
      <p:sp>
        <p:nvSpPr>
          <p:cNvPr id="266" name="Google Shape;266;p2"/>
          <p:cNvSpPr txBox="1"/>
          <p:nvPr/>
        </p:nvSpPr>
        <p:spPr>
          <a:xfrm>
            <a:off x="1958813" y="4728963"/>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IN" b="1">
                <a:solidFill>
                  <a:schemeClr val="lt1"/>
                </a:solidFill>
              </a:rPr>
              <a:t>Impact</a:t>
            </a:r>
            <a:endParaRPr sz="1600" b="1"/>
          </a:p>
        </p:txBody>
      </p:sp>
      <p:sp>
        <p:nvSpPr>
          <p:cNvPr id="267" name="Google Shape;267;p2"/>
          <p:cNvSpPr txBox="1"/>
          <p:nvPr/>
        </p:nvSpPr>
        <p:spPr>
          <a:xfrm>
            <a:off x="1883950" y="5813413"/>
            <a:ext cx="3993900" cy="40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IN" sz="1100">
                <a:solidFill>
                  <a:schemeClr val="lt1"/>
                </a:solidFill>
              </a:rPr>
              <a:t>Screenshots and live demo and discussing future upgrades.</a:t>
            </a:r>
            <a:endParaRPr sz="1200">
              <a:solidFill>
                <a:schemeClr val="lt1"/>
              </a:solidFill>
            </a:endParaRPr>
          </a:p>
        </p:txBody>
      </p:sp>
      <p:sp>
        <p:nvSpPr>
          <p:cNvPr id="268" name="Google Shape;268;p2"/>
          <p:cNvSpPr txBox="1"/>
          <p:nvPr/>
        </p:nvSpPr>
        <p:spPr>
          <a:xfrm>
            <a:off x="1916450" y="5551963"/>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IN" b="1">
                <a:solidFill>
                  <a:schemeClr val="lt1"/>
                </a:solidFill>
              </a:rPr>
              <a:t>Demo &amp; Conclusion</a:t>
            </a:r>
            <a:endParaRPr sz="1600" b="1"/>
          </a:p>
        </p:txBody>
      </p:sp>
      <p:pic>
        <p:nvPicPr>
          <p:cNvPr id="269" name="Google Shape;269;p2"/>
          <p:cNvPicPr preferRelativeResize="0"/>
          <p:nvPr/>
        </p:nvPicPr>
        <p:blipFill rotWithShape="1">
          <a:blip r:embed="rId2"/>
          <a:srcRect/>
          <a:stretch>
            <a:fillRect/>
          </a:stretch>
        </p:blipFill>
        <p:spPr>
          <a:xfrm>
            <a:off x="1104935" y="2379850"/>
            <a:ext cx="450001" cy="450001"/>
          </a:xfrm>
          <a:prstGeom prst="rect">
            <a:avLst/>
          </a:prstGeom>
          <a:noFill/>
          <a:ln>
            <a:noFill/>
          </a:ln>
        </p:spPr>
      </p:pic>
      <p:pic>
        <p:nvPicPr>
          <p:cNvPr id="270" name="Google Shape;270;p2"/>
          <p:cNvPicPr preferRelativeResize="0"/>
          <p:nvPr/>
        </p:nvPicPr>
        <p:blipFill rotWithShape="1">
          <a:blip r:embed="rId3"/>
          <a:srcRect/>
          <a:stretch>
            <a:fillRect/>
          </a:stretch>
        </p:blipFill>
        <p:spPr>
          <a:xfrm>
            <a:off x="1135165" y="5765245"/>
            <a:ext cx="450000" cy="450000"/>
          </a:xfrm>
          <a:prstGeom prst="rect">
            <a:avLst/>
          </a:prstGeom>
          <a:noFill/>
          <a:ln>
            <a:noFill/>
          </a:ln>
        </p:spPr>
      </p:pic>
      <p:pic>
        <p:nvPicPr>
          <p:cNvPr id="271" name="Google Shape;271;p2"/>
          <p:cNvPicPr preferRelativeResize="0"/>
          <p:nvPr/>
        </p:nvPicPr>
        <p:blipFill rotWithShape="1">
          <a:blip r:embed="rId4"/>
          <a:srcRect/>
          <a:stretch>
            <a:fillRect/>
          </a:stretch>
        </p:blipFill>
        <p:spPr>
          <a:xfrm>
            <a:off x="1122091" y="4939491"/>
            <a:ext cx="450000" cy="4500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275" name="Shape 275"/>
        <p:cNvGrpSpPr/>
        <p:nvPr/>
      </p:nvGrpSpPr>
      <p:grpSpPr>
        <a:xfrm>
          <a:off x="0" y="0"/>
          <a:ext cx="0" cy="0"/>
          <a:chOff x="0" y="0"/>
          <a:chExt cx="0" cy="0"/>
        </a:xfrm>
      </p:grpSpPr>
      <p:sp>
        <p:nvSpPr>
          <p:cNvPr id="276" name="Google Shape;276;p3"/>
          <p:cNvSpPr txBox="1"/>
          <p:nvPr/>
        </p:nvSpPr>
        <p:spPr>
          <a:xfrm>
            <a:off x="4501050" y="-39975"/>
            <a:ext cx="39906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4000">
              <a:solidFill>
                <a:srgbClr val="6C00FF"/>
              </a:solidFill>
              <a:latin typeface="Fira Sans Extra Condensed SemiBold" panose="020B0503050000020004"/>
              <a:ea typeface="Fira Sans Extra Condensed SemiBold" panose="020B0503050000020004"/>
              <a:cs typeface="Fira Sans Extra Condensed SemiBold" panose="020B0503050000020004"/>
              <a:sym typeface="Fira Sans Extra Condensed SemiBold" panose="020B0503050000020004"/>
            </a:endParaRPr>
          </a:p>
        </p:txBody>
      </p:sp>
      <p:sp>
        <p:nvSpPr>
          <p:cNvPr id="277" name="Google Shape;277;p3"/>
          <p:cNvSpPr/>
          <p:nvPr/>
        </p:nvSpPr>
        <p:spPr>
          <a:xfrm>
            <a:off x="1845875" y="857775"/>
            <a:ext cx="4037100" cy="1885500"/>
          </a:xfrm>
          <a:prstGeom prst="roundRect">
            <a:avLst>
              <a:gd name="adj" fmla="val 16667"/>
            </a:avLst>
          </a:prstGeom>
          <a:no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8" name="Google Shape;278;p3"/>
          <p:cNvSpPr txBox="1"/>
          <p:nvPr/>
        </p:nvSpPr>
        <p:spPr>
          <a:xfrm>
            <a:off x="2090825" y="925825"/>
            <a:ext cx="3547200" cy="16365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IN" sz="2100" b="1">
                <a:solidFill>
                  <a:srgbClr val="FB3C8F"/>
                </a:solidFill>
                <a:latin typeface="Calibri" panose="020F0502020204030204"/>
                <a:ea typeface="Calibri" panose="020F0502020204030204"/>
                <a:cs typeface="Calibri" panose="020F0502020204030204"/>
                <a:sym typeface="Calibri" panose="020F0502020204030204"/>
              </a:rPr>
              <a:t>Problem Statement</a:t>
            </a:r>
            <a:br>
              <a:rPr lang="en-IN" sz="1700" b="1">
                <a:solidFill>
                  <a:srgbClr val="6C00FF"/>
                </a:solidFill>
                <a:latin typeface="Calibri" panose="020F0502020204030204"/>
                <a:ea typeface="Calibri" panose="020F0502020204030204"/>
                <a:cs typeface="Calibri" panose="020F0502020204030204"/>
                <a:sym typeface="Calibri" panose="020F0502020204030204"/>
              </a:rPr>
            </a:br>
            <a:r>
              <a:rPr lang="en-IN" sz="1800" b="1">
                <a:solidFill>
                  <a:srgbClr val="6C00FF"/>
                </a:solidFill>
                <a:latin typeface="Calibri" panose="020F0502020204030204"/>
                <a:ea typeface="Calibri" panose="020F0502020204030204"/>
                <a:cs typeface="Calibri" panose="020F0502020204030204"/>
                <a:sym typeface="Calibri" panose="020F0502020204030204"/>
              </a:rPr>
              <a:t>Travel planning can be challenging, requiring time and effort to select destinations, stay , and activities.</a:t>
            </a:r>
            <a:endParaRPr sz="1800" b="1">
              <a:solidFill>
                <a:srgbClr val="6C00FF"/>
              </a:solidFill>
              <a:latin typeface="Calibri" panose="020F0502020204030204"/>
              <a:ea typeface="Calibri" panose="020F0502020204030204"/>
              <a:cs typeface="Calibri" panose="020F0502020204030204"/>
              <a:sym typeface="Calibri" panose="020F0502020204030204"/>
            </a:endParaRPr>
          </a:p>
        </p:txBody>
      </p:sp>
      <p:sp>
        <p:nvSpPr>
          <p:cNvPr id="279" name="Google Shape;279;p3"/>
          <p:cNvSpPr/>
          <p:nvPr/>
        </p:nvSpPr>
        <p:spPr>
          <a:xfrm>
            <a:off x="7305950" y="2887680"/>
            <a:ext cx="4037100" cy="1956300"/>
          </a:xfrm>
          <a:prstGeom prst="roundRect">
            <a:avLst>
              <a:gd name="adj" fmla="val 16667"/>
            </a:avLst>
          </a:prstGeom>
          <a:no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0" name="Google Shape;280;p3"/>
          <p:cNvSpPr txBox="1"/>
          <p:nvPr/>
        </p:nvSpPr>
        <p:spPr>
          <a:xfrm>
            <a:off x="7532225" y="3040083"/>
            <a:ext cx="3674400" cy="1636500"/>
          </a:xfrm>
          <a:prstGeom prst="rect">
            <a:avLst/>
          </a:prstGeom>
          <a:noFill/>
          <a:ln>
            <a:noFill/>
          </a:ln>
        </p:spPr>
        <p:txBody>
          <a:bodyPr spcFirstLastPara="1" wrap="square" lIns="91425" tIns="91425" rIns="91425" bIns="91425" anchor="t" anchorCtr="0">
            <a:noAutofit/>
          </a:bodyPr>
          <a:lstStyle/>
          <a:p>
            <a:pPr marL="0" lvl="0" indent="0" algn="just" rtl="0">
              <a:lnSpc>
                <a:spcPct val="150000"/>
              </a:lnSpc>
              <a:spcBef>
                <a:spcPts val="0"/>
              </a:spcBef>
              <a:spcAft>
                <a:spcPts val="0"/>
              </a:spcAft>
              <a:buNone/>
            </a:pPr>
            <a:r>
              <a:rPr lang="en-IN" sz="2100" b="1">
                <a:solidFill>
                  <a:srgbClr val="FB3C8F"/>
                </a:solidFill>
                <a:latin typeface="Calibri" panose="020F0502020204030204"/>
                <a:ea typeface="Calibri" panose="020F0502020204030204"/>
                <a:cs typeface="Calibri" panose="020F0502020204030204"/>
                <a:sym typeface="Calibri" panose="020F0502020204030204"/>
              </a:rPr>
              <a:t>Seamless Booking Integration </a:t>
            </a:r>
            <a:br>
              <a:rPr lang="en-IN" sz="2500" b="1">
                <a:solidFill>
                  <a:srgbClr val="6C00FF"/>
                </a:solidFill>
                <a:latin typeface="Calibri" panose="020F0502020204030204"/>
                <a:ea typeface="Calibri" panose="020F0502020204030204"/>
                <a:cs typeface="Calibri" panose="020F0502020204030204"/>
                <a:sym typeface="Calibri" panose="020F0502020204030204"/>
              </a:rPr>
            </a:br>
            <a:r>
              <a:rPr lang="en-IN" sz="1700" b="1">
                <a:solidFill>
                  <a:srgbClr val="6C00FF"/>
                </a:solidFill>
                <a:latin typeface="Calibri" panose="020F0502020204030204"/>
                <a:ea typeface="Calibri" panose="020F0502020204030204"/>
                <a:cs typeface="Calibri" panose="020F0502020204030204"/>
                <a:sym typeface="Calibri" panose="020F0502020204030204"/>
              </a:rPr>
              <a:t>Delivers insights for any destination, from popular landmarks to hidden gems off the beaten path with booking</a:t>
            </a:r>
            <a:endParaRPr sz="1700" b="1">
              <a:solidFill>
                <a:srgbClr val="6C00FF"/>
              </a:solidFill>
              <a:latin typeface="Calibri" panose="020F0502020204030204"/>
              <a:ea typeface="Calibri" panose="020F0502020204030204"/>
              <a:cs typeface="Calibri" panose="020F0502020204030204"/>
              <a:sym typeface="Calibri" panose="020F0502020204030204"/>
            </a:endParaRPr>
          </a:p>
          <a:p>
            <a:pPr marL="0" lvl="0" indent="0" algn="just" rtl="0">
              <a:lnSpc>
                <a:spcPct val="150000"/>
              </a:lnSpc>
              <a:spcBef>
                <a:spcPts val="0"/>
              </a:spcBef>
              <a:spcAft>
                <a:spcPts val="0"/>
              </a:spcAft>
              <a:buNone/>
            </a:pPr>
            <a:endParaRPr sz="1700" b="1">
              <a:solidFill>
                <a:srgbClr val="6C00FF"/>
              </a:solidFill>
              <a:latin typeface="Calibri" panose="020F0502020204030204"/>
              <a:ea typeface="Calibri" panose="020F0502020204030204"/>
              <a:cs typeface="Calibri" panose="020F0502020204030204"/>
              <a:sym typeface="Calibri" panose="020F0502020204030204"/>
            </a:endParaRPr>
          </a:p>
          <a:p>
            <a:pPr marL="12700" lvl="0" indent="0" algn="just" rtl="0">
              <a:spcBef>
                <a:spcPts val="0"/>
              </a:spcBef>
              <a:spcAft>
                <a:spcPts val="0"/>
              </a:spcAft>
              <a:buClr>
                <a:srgbClr val="000000"/>
              </a:buClr>
              <a:buSzPts val="1100"/>
              <a:buFont typeface="Arial" panose="020B0604020202020204"/>
              <a:buNone/>
            </a:pPr>
            <a:endParaRPr sz="1700" b="1">
              <a:solidFill>
                <a:srgbClr val="6C00FF"/>
              </a:solidFill>
              <a:latin typeface="Calibri" panose="020F0502020204030204"/>
              <a:ea typeface="Calibri" panose="020F0502020204030204"/>
              <a:cs typeface="Calibri" panose="020F0502020204030204"/>
              <a:sym typeface="Calibri" panose="020F0502020204030204"/>
            </a:endParaRPr>
          </a:p>
        </p:txBody>
      </p:sp>
      <p:sp>
        <p:nvSpPr>
          <p:cNvPr id="281" name="Google Shape;281;p3"/>
          <p:cNvSpPr/>
          <p:nvPr/>
        </p:nvSpPr>
        <p:spPr>
          <a:xfrm>
            <a:off x="7382150" y="846338"/>
            <a:ext cx="4037100" cy="1885500"/>
          </a:xfrm>
          <a:prstGeom prst="roundRect">
            <a:avLst>
              <a:gd name="adj" fmla="val 16667"/>
            </a:avLst>
          </a:prstGeom>
          <a:no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2" name="Google Shape;282;p3"/>
          <p:cNvSpPr txBox="1"/>
          <p:nvPr/>
        </p:nvSpPr>
        <p:spPr>
          <a:xfrm>
            <a:off x="7627100" y="914432"/>
            <a:ext cx="3547200" cy="16365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IN" sz="2100" b="1">
                <a:solidFill>
                  <a:srgbClr val="FB3C8F"/>
                </a:solidFill>
                <a:latin typeface="Calibri" panose="020F0502020204030204"/>
                <a:ea typeface="Calibri" panose="020F0502020204030204"/>
                <a:cs typeface="Calibri" panose="020F0502020204030204"/>
                <a:sym typeface="Calibri" panose="020F0502020204030204"/>
              </a:rPr>
              <a:t>Solution offered</a:t>
            </a:r>
            <a:br>
              <a:rPr lang="en-IN" sz="1700" b="1">
                <a:solidFill>
                  <a:srgbClr val="6C00FF"/>
                </a:solidFill>
                <a:latin typeface="Calibri" panose="020F0502020204030204"/>
                <a:ea typeface="Calibri" panose="020F0502020204030204"/>
                <a:cs typeface="Calibri" panose="020F0502020204030204"/>
                <a:sym typeface="Calibri" panose="020F0502020204030204"/>
              </a:rPr>
            </a:br>
            <a:r>
              <a:rPr lang="en-IN" sz="1800" b="1">
                <a:solidFill>
                  <a:srgbClr val="6C00FF"/>
                </a:solidFill>
                <a:latin typeface="Calibri" panose="020F0502020204030204"/>
                <a:ea typeface="Calibri" panose="020F0502020204030204"/>
                <a:cs typeface="Calibri" panose="020F0502020204030204"/>
                <a:sym typeface="Calibri" panose="020F0502020204030204"/>
              </a:rPr>
              <a:t>Personalized travel itinerary maker by analyzing your preferences, duration, and specific needs.</a:t>
            </a:r>
            <a:endParaRPr sz="1800" b="1">
              <a:solidFill>
                <a:srgbClr val="6C00FF"/>
              </a:solidFill>
              <a:latin typeface="Calibri" panose="020F0502020204030204"/>
              <a:ea typeface="Calibri" panose="020F0502020204030204"/>
              <a:cs typeface="Calibri" panose="020F0502020204030204"/>
              <a:sym typeface="Calibri" panose="020F0502020204030204"/>
            </a:endParaRPr>
          </a:p>
        </p:txBody>
      </p:sp>
      <p:sp>
        <p:nvSpPr>
          <p:cNvPr id="283" name="Google Shape;283;p3"/>
          <p:cNvSpPr/>
          <p:nvPr/>
        </p:nvSpPr>
        <p:spPr>
          <a:xfrm>
            <a:off x="1846850" y="2958550"/>
            <a:ext cx="4037100" cy="1885500"/>
          </a:xfrm>
          <a:prstGeom prst="roundRect">
            <a:avLst>
              <a:gd name="adj" fmla="val 16667"/>
            </a:avLst>
          </a:prstGeom>
          <a:no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4" name="Google Shape;284;p3"/>
          <p:cNvSpPr txBox="1"/>
          <p:nvPr/>
        </p:nvSpPr>
        <p:spPr>
          <a:xfrm>
            <a:off x="2073125" y="3082125"/>
            <a:ext cx="3674400" cy="1479000"/>
          </a:xfrm>
          <a:prstGeom prst="rect">
            <a:avLst/>
          </a:prstGeom>
          <a:noFill/>
          <a:ln>
            <a:noFill/>
          </a:ln>
        </p:spPr>
        <p:txBody>
          <a:bodyPr spcFirstLastPara="1" wrap="square" lIns="91425" tIns="91425" rIns="91425" bIns="91425" anchor="t" anchorCtr="0">
            <a:noAutofit/>
          </a:bodyPr>
          <a:lstStyle/>
          <a:p>
            <a:pPr marL="0" lvl="0" indent="0" algn="just" rtl="0">
              <a:lnSpc>
                <a:spcPct val="150000"/>
              </a:lnSpc>
              <a:spcBef>
                <a:spcPts val="0"/>
              </a:spcBef>
              <a:spcAft>
                <a:spcPts val="0"/>
              </a:spcAft>
              <a:buNone/>
            </a:pPr>
            <a:r>
              <a:rPr lang="en-IN" sz="2100" b="1">
                <a:solidFill>
                  <a:srgbClr val="FB3C8F"/>
                </a:solidFill>
                <a:latin typeface="Calibri" panose="020F0502020204030204"/>
                <a:ea typeface="Calibri" panose="020F0502020204030204"/>
                <a:cs typeface="Calibri" panose="020F0502020204030204"/>
                <a:sym typeface="Calibri" panose="020F0502020204030204"/>
              </a:rPr>
              <a:t>AI-Driven personalised plan</a:t>
            </a:r>
            <a:endParaRPr sz="2100" b="1">
              <a:solidFill>
                <a:srgbClr val="FB3C8F"/>
              </a:solidFill>
              <a:latin typeface="Calibri" panose="020F0502020204030204"/>
              <a:ea typeface="Calibri" panose="020F0502020204030204"/>
              <a:cs typeface="Calibri" panose="020F0502020204030204"/>
              <a:sym typeface="Calibri" panose="020F0502020204030204"/>
            </a:endParaRPr>
          </a:p>
          <a:p>
            <a:pPr marL="0" lvl="0" indent="0" algn="just" rtl="0">
              <a:lnSpc>
                <a:spcPct val="150000"/>
              </a:lnSpc>
              <a:spcBef>
                <a:spcPts val="0"/>
              </a:spcBef>
              <a:spcAft>
                <a:spcPts val="0"/>
              </a:spcAft>
              <a:buNone/>
            </a:pPr>
            <a:r>
              <a:rPr lang="en-IN" sz="1700" b="1">
                <a:solidFill>
                  <a:srgbClr val="6C00FF"/>
                </a:solidFill>
                <a:latin typeface="Calibri" panose="020F0502020204030204"/>
                <a:ea typeface="Calibri" panose="020F0502020204030204"/>
                <a:cs typeface="Calibri" panose="020F0502020204030204"/>
                <a:sym typeface="Calibri" panose="020F0502020204030204"/>
              </a:rPr>
              <a:t>It provides curated recommendations for destinations, activities, stay, and transportation.</a:t>
            </a:r>
            <a:endParaRPr sz="1700" b="1">
              <a:solidFill>
                <a:srgbClr val="6C00FF"/>
              </a:solidFill>
              <a:latin typeface="Calibri" panose="020F0502020204030204"/>
              <a:ea typeface="Calibri" panose="020F0502020204030204"/>
              <a:cs typeface="Calibri" panose="020F0502020204030204"/>
              <a:sym typeface="Calibri" panose="020F0502020204030204"/>
            </a:endParaRPr>
          </a:p>
          <a:p>
            <a:pPr marL="12700" lvl="0" indent="0" algn="just" rtl="0">
              <a:spcBef>
                <a:spcPts val="0"/>
              </a:spcBef>
              <a:spcAft>
                <a:spcPts val="0"/>
              </a:spcAft>
              <a:buClr>
                <a:srgbClr val="000000"/>
              </a:buClr>
              <a:buSzPts val="1100"/>
              <a:buFont typeface="Arial" panose="020B0604020202020204"/>
              <a:buNone/>
            </a:pPr>
            <a:endParaRPr sz="1700" b="1">
              <a:solidFill>
                <a:srgbClr val="6C00FF"/>
              </a:solidFill>
              <a:latin typeface="Calibri" panose="020F0502020204030204"/>
              <a:ea typeface="Calibri" panose="020F0502020204030204"/>
              <a:cs typeface="Calibri" panose="020F0502020204030204"/>
              <a:sym typeface="Calibri" panose="020F0502020204030204"/>
            </a:endParaRPr>
          </a:p>
        </p:txBody>
      </p:sp>
      <p:grpSp>
        <p:nvGrpSpPr>
          <p:cNvPr id="285" name="Google Shape;285;p3"/>
          <p:cNvGrpSpPr/>
          <p:nvPr/>
        </p:nvGrpSpPr>
        <p:grpSpPr>
          <a:xfrm>
            <a:off x="810400" y="1426682"/>
            <a:ext cx="822829" cy="634788"/>
            <a:chOff x="1206750" y="1217794"/>
            <a:chExt cx="822829" cy="634788"/>
          </a:xfrm>
        </p:grpSpPr>
        <p:sp>
          <p:nvSpPr>
            <p:cNvPr id="286" name="Google Shape;286;p3"/>
            <p:cNvSpPr/>
            <p:nvPr/>
          </p:nvSpPr>
          <p:spPr>
            <a:xfrm rot="-226733">
              <a:off x="1225153" y="1243011"/>
              <a:ext cx="784510" cy="584354"/>
            </a:xfrm>
            <a:custGeom>
              <a:avLst/>
              <a:gdLst/>
              <a:ahLst/>
              <a:cxnLst/>
              <a:rect l="l" t="t" r="r" b="b"/>
              <a:pathLst>
                <a:path w="36220" h="26979" extrusionOk="0">
                  <a:moveTo>
                    <a:pt x="15595" y="765"/>
                  </a:moveTo>
                  <a:cubicBezTo>
                    <a:pt x="15634" y="765"/>
                    <a:pt x="15674" y="766"/>
                    <a:pt x="15714" y="768"/>
                  </a:cubicBezTo>
                  <a:cubicBezTo>
                    <a:pt x="16614" y="830"/>
                    <a:pt x="17514" y="1016"/>
                    <a:pt x="18413" y="1171"/>
                  </a:cubicBezTo>
                  <a:cubicBezTo>
                    <a:pt x="19003" y="1233"/>
                    <a:pt x="19592" y="1358"/>
                    <a:pt x="20181" y="1544"/>
                  </a:cubicBezTo>
                  <a:cubicBezTo>
                    <a:pt x="20895" y="1761"/>
                    <a:pt x="20957" y="2195"/>
                    <a:pt x="21019" y="2785"/>
                  </a:cubicBezTo>
                  <a:cubicBezTo>
                    <a:pt x="20833" y="2722"/>
                    <a:pt x="20647" y="2691"/>
                    <a:pt x="20461" y="2691"/>
                  </a:cubicBezTo>
                  <a:cubicBezTo>
                    <a:pt x="19809" y="2567"/>
                    <a:pt x="19158" y="2474"/>
                    <a:pt x="18475" y="2474"/>
                  </a:cubicBezTo>
                  <a:cubicBezTo>
                    <a:pt x="17141" y="2474"/>
                    <a:pt x="15776" y="2133"/>
                    <a:pt x="14411" y="2009"/>
                  </a:cubicBezTo>
                  <a:cubicBezTo>
                    <a:pt x="14287" y="2009"/>
                    <a:pt x="14287" y="2164"/>
                    <a:pt x="14380" y="2226"/>
                  </a:cubicBezTo>
                  <a:cubicBezTo>
                    <a:pt x="14815" y="2505"/>
                    <a:pt x="15311" y="2505"/>
                    <a:pt x="15838" y="2629"/>
                  </a:cubicBezTo>
                  <a:cubicBezTo>
                    <a:pt x="16459" y="2847"/>
                    <a:pt x="17110" y="3002"/>
                    <a:pt x="17762" y="3064"/>
                  </a:cubicBezTo>
                  <a:cubicBezTo>
                    <a:pt x="18493" y="3064"/>
                    <a:pt x="19474" y="3404"/>
                    <a:pt x="20326" y="3404"/>
                  </a:cubicBezTo>
                  <a:cubicBezTo>
                    <a:pt x="20594" y="3404"/>
                    <a:pt x="20850" y="3370"/>
                    <a:pt x="21081" y="3281"/>
                  </a:cubicBezTo>
                  <a:cubicBezTo>
                    <a:pt x="21174" y="4429"/>
                    <a:pt x="21174" y="5576"/>
                    <a:pt x="21081" y="6693"/>
                  </a:cubicBezTo>
                  <a:cubicBezTo>
                    <a:pt x="21050" y="6755"/>
                    <a:pt x="21081" y="6817"/>
                    <a:pt x="21112" y="6879"/>
                  </a:cubicBezTo>
                  <a:cubicBezTo>
                    <a:pt x="19747" y="6662"/>
                    <a:pt x="18351" y="6445"/>
                    <a:pt x="16986" y="6321"/>
                  </a:cubicBezTo>
                  <a:cubicBezTo>
                    <a:pt x="15497" y="6166"/>
                    <a:pt x="14008" y="5856"/>
                    <a:pt x="12488" y="5794"/>
                  </a:cubicBezTo>
                  <a:cubicBezTo>
                    <a:pt x="13046" y="4801"/>
                    <a:pt x="13295" y="3653"/>
                    <a:pt x="13698" y="2629"/>
                  </a:cubicBezTo>
                  <a:cubicBezTo>
                    <a:pt x="14028" y="1639"/>
                    <a:pt x="14445" y="765"/>
                    <a:pt x="15595" y="765"/>
                  </a:cubicBezTo>
                  <a:close/>
                  <a:moveTo>
                    <a:pt x="25006" y="2284"/>
                  </a:moveTo>
                  <a:cubicBezTo>
                    <a:pt x="25031" y="2284"/>
                    <a:pt x="25056" y="2285"/>
                    <a:pt x="25083" y="2288"/>
                  </a:cubicBezTo>
                  <a:cubicBezTo>
                    <a:pt x="25424" y="2319"/>
                    <a:pt x="25765" y="2381"/>
                    <a:pt x="26106" y="2443"/>
                  </a:cubicBezTo>
                  <a:lnTo>
                    <a:pt x="25610" y="2598"/>
                  </a:lnTo>
                  <a:cubicBezTo>
                    <a:pt x="25238" y="2691"/>
                    <a:pt x="24897" y="2816"/>
                    <a:pt x="24586" y="2971"/>
                  </a:cubicBezTo>
                  <a:cubicBezTo>
                    <a:pt x="24493" y="3033"/>
                    <a:pt x="24524" y="3219"/>
                    <a:pt x="24648" y="3219"/>
                  </a:cubicBezTo>
                  <a:cubicBezTo>
                    <a:pt x="25021" y="3188"/>
                    <a:pt x="25362" y="3126"/>
                    <a:pt x="25703" y="3002"/>
                  </a:cubicBezTo>
                  <a:cubicBezTo>
                    <a:pt x="26106" y="2909"/>
                    <a:pt x="26448" y="2754"/>
                    <a:pt x="26820" y="2567"/>
                  </a:cubicBezTo>
                  <a:lnTo>
                    <a:pt x="27658" y="2722"/>
                  </a:lnTo>
                  <a:cubicBezTo>
                    <a:pt x="28464" y="2878"/>
                    <a:pt x="29240" y="3126"/>
                    <a:pt x="30015" y="3467"/>
                  </a:cubicBezTo>
                  <a:cubicBezTo>
                    <a:pt x="30201" y="3591"/>
                    <a:pt x="30325" y="3808"/>
                    <a:pt x="30356" y="4025"/>
                  </a:cubicBezTo>
                  <a:cubicBezTo>
                    <a:pt x="29457" y="3870"/>
                    <a:pt x="28495" y="3684"/>
                    <a:pt x="27564" y="3560"/>
                  </a:cubicBezTo>
                  <a:cubicBezTo>
                    <a:pt x="27720" y="3529"/>
                    <a:pt x="27906" y="3498"/>
                    <a:pt x="28092" y="3467"/>
                  </a:cubicBezTo>
                  <a:cubicBezTo>
                    <a:pt x="28340" y="3467"/>
                    <a:pt x="28619" y="3436"/>
                    <a:pt x="28836" y="3343"/>
                  </a:cubicBezTo>
                  <a:cubicBezTo>
                    <a:pt x="28991" y="3250"/>
                    <a:pt x="28929" y="3002"/>
                    <a:pt x="28743" y="3002"/>
                  </a:cubicBezTo>
                  <a:cubicBezTo>
                    <a:pt x="28546" y="2980"/>
                    <a:pt x="28348" y="2958"/>
                    <a:pt x="28162" y="2958"/>
                  </a:cubicBezTo>
                  <a:cubicBezTo>
                    <a:pt x="28085" y="2958"/>
                    <a:pt x="28009" y="2962"/>
                    <a:pt x="27937" y="2971"/>
                  </a:cubicBezTo>
                  <a:cubicBezTo>
                    <a:pt x="27595" y="3033"/>
                    <a:pt x="27254" y="3157"/>
                    <a:pt x="26913" y="3250"/>
                  </a:cubicBezTo>
                  <a:cubicBezTo>
                    <a:pt x="26789" y="3250"/>
                    <a:pt x="26727" y="3374"/>
                    <a:pt x="26758" y="3498"/>
                  </a:cubicBezTo>
                  <a:cubicBezTo>
                    <a:pt x="26558" y="3482"/>
                    <a:pt x="26355" y="3474"/>
                    <a:pt x="26152" y="3474"/>
                  </a:cubicBezTo>
                  <a:cubicBezTo>
                    <a:pt x="25570" y="3474"/>
                    <a:pt x="24983" y="3538"/>
                    <a:pt x="24431" y="3653"/>
                  </a:cubicBezTo>
                  <a:cubicBezTo>
                    <a:pt x="24245" y="3684"/>
                    <a:pt x="24276" y="3963"/>
                    <a:pt x="24462" y="3963"/>
                  </a:cubicBezTo>
                  <a:cubicBezTo>
                    <a:pt x="25672" y="3963"/>
                    <a:pt x="26851" y="4087"/>
                    <a:pt x="28030" y="4274"/>
                  </a:cubicBezTo>
                  <a:cubicBezTo>
                    <a:pt x="28604" y="4352"/>
                    <a:pt x="29420" y="4650"/>
                    <a:pt x="30090" y="4650"/>
                  </a:cubicBezTo>
                  <a:cubicBezTo>
                    <a:pt x="30216" y="4650"/>
                    <a:pt x="30336" y="4639"/>
                    <a:pt x="30449" y="4615"/>
                  </a:cubicBezTo>
                  <a:cubicBezTo>
                    <a:pt x="30480" y="5111"/>
                    <a:pt x="30449" y="5670"/>
                    <a:pt x="30449" y="5949"/>
                  </a:cubicBezTo>
                  <a:cubicBezTo>
                    <a:pt x="30480" y="6600"/>
                    <a:pt x="30263" y="7345"/>
                    <a:pt x="30387" y="8027"/>
                  </a:cubicBezTo>
                  <a:cubicBezTo>
                    <a:pt x="29457" y="7686"/>
                    <a:pt x="28340" y="7748"/>
                    <a:pt x="27440" y="7717"/>
                  </a:cubicBezTo>
                  <a:cubicBezTo>
                    <a:pt x="26075" y="7624"/>
                    <a:pt x="24742" y="7469"/>
                    <a:pt x="23377" y="7221"/>
                  </a:cubicBezTo>
                  <a:cubicBezTo>
                    <a:pt x="23842" y="6290"/>
                    <a:pt x="23749" y="5173"/>
                    <a:pt x="23966" y="4180"/>
                  </a:cubicBezTo>
                  <a:cubicBezTo>
                    <a:pt x="24056" y="3640"/>
                    <a:pt x="24234" y="2284"/>
                    <a:pt x="25006" y="2284"/>
                  </a:cubicBezTo>
                  <a:close/>
                  <a:moveTo>
                    <a:pt x="12028" y="6482"/>
                  </a:moveTo>
                  <a:cubicBezTo>
                    <a:pt x="13147" y="6482"/>
                    <a:pt x="14333" y="6735"/>
                    <a:pt x="15342" y="6879"/>
                  </a:cubicBezTo>
                  <a:cubicBezTo>
                    <a:pt x="16831" y="7128"/>
                    <a:pt x="18413" y="7314"/>
                    <a:pt x="19933" y="7500"/>
                  </a:cubicBezTo>
                  <a:cubicBezTo>
                    <a:pt x="22446" y="7779"/>
                    <a:pt x="24928" y="8399"/>
                    <a:pt x="27471" y="8492"/>
                  </a:cubicBezTo>
                  <a:cubicBezTo>
                    <a:pt x="29022" y="8555"/>
                    <a:pt x="31225" y="8430"/>
                    <a:pt x="31380" y="10509"/>
                  </a:cubicBezTo>
                  <a:cubicBezTo>
                    <a:pt x="31473" y="11781"/>
                    <a:pt x="31442" y="13053"/>
                    <a:pt x="31287" y="14325"/>
                  </a:cubicBezTo>
                  <a:cubicBezTo>
                    <a:pt x="29085" y="13983"/>
                    <a:pt x="26851" y="13704"/>
                    <a:pt x="24617" y="13394"/>
                  </a:cubicBezTo>
                  <a:cubicBezTo>
                    <a:pt x="22570" y="13115"/>
                    <a:pt x="20492" y="13022"/>
                    <a:pt x="18413" y="12773"/>
                  </a:cubicBezTo>
                  <a:cubicBezTo>
                    <a:pt x="16366" y="12556"/>
                    <a:pt x="14473" y="12029"/>
                    <a:pt x="12488" y="11657"/>
                  </a:cubicBezTo>
                  <a:cubicBezTo>
                    <a:pt x="10596" y="11253"/>
                    <a:pt x="8672" y="10974"/>
                    <a:pt x="6749" y="10881"/>
                  </a:cubicBezTo>
                  <a:lnTo>
                    <a:pt x="6625" y="10881"/>
                  </a:lnTo>
                  <a:cubicBezTo>
                    <a:pt x="7773" y="9454"/>
                    <a:pt x="8672" y="7314"/>
                    <a:pt x="10410" y="6724"/>
                  </a:cubicBezTo>
                  <a:cubicBezTo>
                    <a:pt x="10910" y="6547"/>
                    <a:pt x="11460" y="6482"/>
                    <a:pt x="12028" y="6482"/>
                  </a:cubicBezTo>
                  <a:close/>
                  <a:moveTo>
                    <a:pt x="917" y="10664"/>
                  </a:moveTo>
                  <a:lnTo>
                    <a:pt x="917" y="10664"/>
                  </a:lnTo>
                  <a:cubicBezTo>
                    <a:pt x="2344" y="10788"/>
                    <a:pt x="3771" y="11284"/>
                    <a:pt x="5229" y="11440"/>
                  </a:cubicBezTo>
                  <a:cubicBezTo>
                    <a:pt x="7028" y="11626"/>
                    <a:pt x="8797" y="11750"/>
                    <a:pt x="10596" y="12091"/>
                  </a:cubicBezTo>
                  <a:cubicBezTo>
                    <a:pt x="13946" y="12649"/>
                    <a:pt x="17203" y="13456"/>
                    <a:pt x="20585" y="13797"/>
                  </a:cubicBezTo>
                  <a:cubicBezTo>
                    <a:pt x="24152" y="14138"/>
                    <a:pt x="27658" y="14697"/>
                    <a:pt x="31194" y="15162"/>
                  </a:cubicBezTo>
                  <a:cubicBezTo>
                    <a:pt x="31907" y="15255"/>
                    <a:pt x="32590" y="15441"/>
                    <a:pt x="33303" y="15596"/>
                  </a:cubicBezTo>
                  <a:cubicBezTo>
                    <a:pt x="34358" y="15845"/>
                    <a:pt x="35041" y="15720"/>
                    <a:pt x="34389" y="16992"/>
                  </a:cubicBezTo>
                  <a:cubicBezTo>
                    <a:pt x="33459" y="18668"/>
                    <a:pt x="32373" y="20250"/>
                    <a:pt x="31163" y="21739"/>
                  </a:cubicBezTo>
                  <a:cubicBezTo>
                    <a:pt x="30139" y="23042"/>
                    <a:pt x="29085" y="24344"/>
                    <a:pt x="27720" y="25275"/>
                  </a:cubicBezTo>
                  <a:cubicBezTo>
                    <a:pt x="26846" y="25871"/>
                    <a:pt x="25731" y="26034"/>
                    <a:pt x="24627" y="26034"/>
                  </a:cubicBezTo>
                  <a:cubicBezTo>
                    <a:pt x="24006" y="26034"/>
                    <a:pt x="23388" y="25982"/>
                    <a:pt x="22818" y="25927"/>
                  </a:cubicBezTo>
                  <a:cubicBezTo>
                    <a:pt x="19282" y="25523"/>
                    <a:pt x="15838" y="24872"/>
                    <a:pt x="12333" y="24406"/>
                  </a:cubicBezTo>
                  <a:cubicBezTo>
                    <a:pt x="8579" y="23910"/>
                    <a:pt x="6377" y="21149"/>
                    <a:pt x="4423" y="18171"/>
                  </a:cubicBezTo>
                  <a:cubicBezTo>
                    <a:pt x="2933" y="15845"/>
                    <a:pt x="1631" y="13363"/>
                    <a:pt x="917" y="10664"/>
                  </a:cubicBezTo>
                  <a:close/>
                  <a:moveTo>
                    <a:pt x="15596" y="1"/>
                  </a:moveTo>
                  <a:cubicBezTo>
                    <a:pt x="14979" y="1"/>
                    <a:pt x="14408" y="147"/>
                    <a:pt x="14008" y="613"/>
                  </a:cubicBezTo>
                  <a:cubicBezTo>
                    <a:pt x="12767" y="2009"/>
                    <a:pt x="12643" y="4087"/>
                    <a:pt x="12023" y="5763"/>
                  </a:cubicBezTo>
                  <a:lnTo>
                    <a:pt x="11247" y="5763"/>
                  </a:lnTo>
                  <a:cubicBezTo>
                    <a:pt x="9820" y="5825"/>
                    <a:pt x="9169" y="6383"/>
                    <a:pt x="8331" y="7407"/>
                  </a:cubicBezTo>
                  <a:cubicBezTo>
                    <a:pt x="8053" y="7746"/>
                    <a:pt x="6364" y="10664"/>
                    <a:pt x="6315" y="10664"/>
                  </a:cubicBezTo>
                  <a:cubicBezTo>
                    <a:pt x="6315" y="10664"/>
                    <a:pt x="6315" y="10664"/>
                    <a:pt x="6315" y="10664"/>
                  </a:cubicBezTo>
                  <a:cubicBezTo>
                    <a:pt x="6222" y="10664"/>
                    <a:pt x="6098" y="10726"/>
                    <a:pt x="6098" y="10819"/>
                  </a:cubicBezTo>
                  <a:cubicBezTo>
                    <a:pt x="4329" y="10633"/>
                    <a:pt x="2592" y="10168"/>
                    <a:pt x="855" y="10137"/>
                  </a:cubicBezTo>
                  <a:cubicBezTo>
                    <a:pt x="793" y="10137"/>
                    <a:pt x="731" y="10137"/>
                    <a:pt x="700" y="10168"/>
                  </a:cubicBezTo>
                  <a:cubicBezTo>
                    <a:pt x="627" y="10124"/>
                    <a:pt x="550" y="10104"/>
                    <a:pt x="474" y="10104"/>
                  </a:cubicBezTo>
                  <a:cubicBezTo>
                    <a:pt x="227" y="10104"/>
                    <a:pt x="1" y="10317"/>
                    <a:pt x="48" y="10602"/>
                  </a:cubicBezTo>
                  <a:cubicBezTo>
                    <a:pt x="607" y="13704"/>
                    <a:pt x="2220" y="16434"/>
                    <a:pt x="3864" y="19009"/>
                  </a:cubicBezTo>
                  <a:cubicBezTo>
                    <a:pt x="4329" y="19691"/>
                    <a:pt x="4888" y="20312"/>
                    <a:pt x="5353" y="20963"/>
                  </a:cubicBezTo>
                  <a:cubicBezTo>
                    <a:pt x="5818" y="21739"/>
                    <a:pt x="6408" y="22421"/>
                    <a:pt x="7059" y="23011"/>
                  </a:cubicBezTo>
                  <a:cubicBezTo>
                    <a:pt x="8424" y="24189"/>
                    <a:pt x="9882" y="24717"/>
                    <a:pt x="11619" y="25182"/>
                  </a:cubicBezTo>
                  <a:cubicBezTo>
                    <a:pt x="15311" y="26206"/>
                    <a:pt x="19344" y="26423"/>
                    <a:pt x="23159" y="26888"/>
                  </a:cubicBezTo>
                  <a:cubicBezTo>
                    <a:pt x="23618" y="26943"/>
                    <a:pt x="24110" y="26978"/>
                    <a:pt x="24610" y="26978"/>
                  </a:cubicBezTo>
                  <a:cubicBezTo>
                    <a:pt x="25533" y="26978"/>
                    <a:pt x="26481" y="26858"/>
                    <a:pt x="27285" y="26516"/>
                  </a:cubicBezTo>
                  <a:cubicBezTo>
                    <a:pt x="29085" y="25740"/>
                    <a:pt x="30232" y="24282"/>
                    <a:pt x="31442" y="22793"/>
                  </a:cubicBezTo>
                  <a:cubicBezTo>
                    <a:pt x="32590" y="21397"/>
                    <a:pt x="33614" y="19877"/>
                    <a:pt x="34544" y="18326"/>
                  </a:cubicBezTo>
                  <a:cubicBezTo>
                    <a:pt x="34886" y="17830"/>
                    <a:pt x="36219" y="16155"/>
                    <a:pt x="35599" y="15441"/>
                  </a:cubicBezTo>
                  <a:cubicBezTo>
                    <a:pt x="35320" y="15131"/>
                    <a:pt x="34917" y="14976"/>
                    <a:pt x="34513" y="14976"/>
                  </a:cubicBezTo>
                  <a:cubicBezTo>
                    <a:pt x="33645" y="14852"/>
                    <a:pt x="32776" y="14604"/>
                    <a:pt x="31907" y="14418"/>
                  </a:cubicBezTo>
                  <a:cubicBezTo>
                    <a:pt x="32156" y="13239"/>
                    <a:pt x="32218" y="12060"/>
                    <a:pt x="32094" y="10850"/>
                  </a:cubicBezTo>
                  <a:cubicBezTo>
                    <a:pt x="32032" y="9795"/>
                    <a:pt x="31938" y="8989"/>
                    <a:pt x="31132" y="8399"/>
                  </a:cubicBezTo>
                  <a:cubicBezTo>
                    <a:pt x="31132" y="8337"/>
                    <a:pt x="31101" y="8275"/>
                    <a:pt x="31101" y="8244"/>
                  </a:cubicBezTo>
                  <a:cubicBezTo>
                    <a:pt x="30853" y="7779"/>
                    <a:pt x="31163" y="6879"/>
                    <a:pt x="31194" y="6414"/>
                  </a:cubicBezTo>
                  <a:cubicBezTo>
                    <a:pt x="31194" y="5607"/>
                    <a:pt x="31318" y="4553"/>
                    <a:pt x="31101" y="3777"/>
                  </a:cubicBezTo>
                  <a:cubicBezTo>
                    <a:pt x="30636" y="2319"/>
                    <a:pt x="28588" y="2195"/>
                    <a:pt x="27347" y="1947"/>
                  </a:cubicBezTo>
                  <a:cubicBezTo>
                    <a:pt x="26856" y="1849"/>
                    <a:pt x="25790" y="1464"/>
                    <a:pt x="24934" y="1464"/>
                  </a:cubicBezTo>
                  <a:cubicBezTo>
                    <a:pt x="24440" y="1464"/>
                    <a:pt x="24015" y="1592"/>
                    <a:pt x="23811" y="1978"/>
                  </a:cubicBezTo>
                  <a:cubicBezTo>
                    <a:pt x="22973" y="3622"/>
                    <a:pt x="23439" y="5483"/>
                    <a:pt x="22911" y="7128"/>
                  </a:cubicBezTo>
                  <a:lnTo>
                    <a:pt x="21763" y="6941"/>
                  </a:lnTo>
                  <a:lnTo>
                    <a:pt x="21639" y="6941"/>
                  </a:lnTo>
                  <a:cubicBezTo>
                    <a:pt x="21732" y="6848"/>
                    <a:pt x="21763" y="6724"/>
                    <a:pt x="21701" y="6600"/>
                  </a:cubicBezTo>
                  <a:lnTo>
                    <a:pt x="21701" y="6600"/>
                  </a:lnTo>
                  <a:cubicBezTo>
                    <a:pt x="21715" y="6625"/>
                    <a:pt x="21727" y="6636"/>
                    <a:pt x="21738" y="6636"/>
                  </a:cubicBezTo>
                  <a:cubicBezTo>
                    <a:pt x="21835" y="6636"/>
                    <a:pt x="21830" y="5774"/>
                    <a:pt x="21827" y="5774"/>
                  </a:cubicBezTo>
                  <a:lnTo>
                    <a:pt x="21827" y="5774"/>
                  </a:lnTo>
                  <a:cubicBezTo>
                    <a:pt x="21826" y="5774"/>
                    <a:pt x="21826" y="5798"/>
                    <a:pt x="21826" y="5852"/>
                  </a:cubicBezTo>
                  <a:lnTo>
                    <a:pt x="21826" y="5852"/>
                  </a:lnTo>
                  <a:cubicBezTo>
                    <a:pt x="21826" y="5419"/>
                    <a:pt x="21857" y="4986"/>
                    <a:pt x="21888" y="4553"/>
                  </a:cubicBezTo>
                  <a:cubicBezTo>
                    <a:pt x="21888" y="3622"/>
                    <a:pt x="21794" y="2691"/>
                    <a:pt x="21608" y="1761"/>
                  </a:cubicBezTo>
                  <a:cubicBezTo>
                    <a:pt x="21360" y="489"/>
                    <a:pt x="18972" y="520"/>
                    <a:pt x="18010" y="365"/>
                  </a:cubicBezTo>
                  <a:cubicBezTo>
                    <a:pt x="17320" y="259"/>
                    <a:pt x="16417" y="1"/>
                    <a:pt x="15596" y="1"/>
                  </a:cubicBezTo>
                  <a:close/>
                </a:path>
              </a:pathLst>
            </a:custGeom>
            <a:solidFill>
              <a:srgbClr val="1155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7" name="Google Shape;287;p3"/>
            <p:cNvSpPr/>
            <p:nvPr/>
          </p:nvSpPr>
          <p:spPr>
            <a:xfrm rot="-226733">
              <a:off x="1282872" y="1536768"/>
              <a:ext cx="654639" cy="112392"/>
            </a:xfrm>
            <a:custGeom>
              <a:avLst/>
              <a:gdLst/>
              <a:ahLst/>
              <a:cxnLst/>
              <a:rect l="l" t="t" r="r" b="b"/>
              <a:pathLst>
                <a:path w="30224" h="5189" extrusionOk="0">
                  <a:moveTo>
                    <a:pt x="279" y="0"/>
                  </a:moveTo>
                  <a:cubicBezTo>
                    <a:pt x="81" y="0"/>
                    <a:pt x="0" y="337"/>
                    <a:pt x="195" y="448"/>
                  </a:cubicBezTo>
                  <a:cubicBezTo>
                    <a:pt x="2243" y="1565"/>
                    <a:pt x="4662" y="1658"/>
                    <a:pt x="6865" y="2279"/>
                  </a:cubicBezTo>
                  <a:cubicBezTo>
                    <a:pt x="9533" y="2992"/>
                    <a:pt x="12263" y="3395"/>
                    <a:pt x="14930" y="3954"/>
                  </a:cubicBezTo>
                  <a:cubicBezTo>
                    <a:pt x="17536" y="4512"/>
                    <a:pt x="20142" y="4543"/>
                    <a:pt x="22748" y="4698"/>
                  </a:cubicBezTo>
                  <a:cubicBezTo>
                    <a:pt x="24144" y="4760"/>
                    <a:pt x="25540" y="5039"/>
                    <a:pt x="26936" y="5070"/>
                  </a:cubicBezTo>
                  <a:cubicBezTo>
                    <a:pt x="27510" y="5108"/>
                    <a:pt x="28140" y="5189"/>
                    <a:pt x="28746" y="5189"/>
                  </a:cubicBezTo>
                  <a:cubicBezTo>
                    <a:pt x="29154" y="5189"/>
                    <a:pt x="29552" y="5152"/>
                    <a:pt x="29914" y="5039"/>
                  </a:cubicBezTo>
                  <a:cubicBezTo>
                    <a:pt x="30162" y="4946"/>
                    <a:pt x="30224" y="4636"/>
                    <a:pt x="30100" y="4450"/>
                  </a:cubicBezTo>
                  <a:lnTo>
                    <a:pt x="29945" y="4357"/>
                  </a:lnTo>
                  <a:cubicBezTo>
                    <a:pt x="29883" y="4295"/>
                    <a:pt x="29805" y="4264"/>
                    <a:pt x="29728" y="4264"/>
                  </a:cubicBezTo>
                  <a:cubicBezTo>
                    <a:pt x="29650" y="4264"/>
                    <a:pt x="29573" y="4295"/>
                    <a:pt x="29511" y="4357"/>
                  </a:cubicBezTo>
                  <a:cubicBezTo>
                    <a:pt x="29251" y="4369"/>
                    <a:pt x="28990" y="4374"/>
                    <a:pt x="28730" y="4374"/>
                  </a:cubicBezTo>
                  <a:cubicBezTo>
                    <a:pt x="26906" y="4374"/>
                    <a:pt x="25067" y="4113"/>
                    <a:pt x="23275" y="3923"/>
                  </a:cubicBezTo>
                  <a:cubicBezTo>
                    <a:pt x="20359" y="3612"/>
                    <a:pt x="17474" y="3675"/>
                    <a:pt x="14589" y="3085"/>
                  </a:cubicBezTo>
                  <a:cubicBezTo>
                    <a:pt x="12232" y="2589"/>
                    <a:pt x="9843" y="2310"/>
                    <a:pt x="7516" y="1658"/>
                  </a:cubicBezTo>
                  <a:cubicBezTo>
                    <a:pt x="5190" y="1038"/>
                    <a:pt x="2646" y="883"/>
                    <a:pt x="350" y="14"/>
                  </a:cubicBezTo>
                  <a:cubicBezTo>
                    <a:pt x="325" y="4"/>
                    <a:pt x="301" y="0"/>
                    <a:pt x="279" y="0"/>
                  </a:cubicBezTo>
                  <a:close/>
                </a:path>
              </a:pathLst>
            </a:custGeom>
            <a:solidFill>
              <a:srgbClr val="1155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8" name="Google Shape;288;p3"/>
            <p:cNvSpPr/>
            <p:nvPr/>
          </p:nvSpPr>
          <p:spPr>
            <a:xfrm rot="-226733">
              <a:off x="1515532" y="1417531"/>
              <a:ext cx="96775" cy="68531"/>
            </a:xfrm>
            <a:custGeom>
              <a:avLst/>
              <a:gdLst/>
              <a:ahLst/>
              <a:cxnLst/>
              <a:rect l="l" t="t" r="r" b="b"/>
              <a:pathLst>
                <a:path w="4468" h="3164" extrusionOk="0">
                  <a:moveTo>
                    <a:pt x="2327" y="683"/>
                  </a:moveTo>
                  <a:cubicBezTo>
                    <a:pt x="2731" y="683"/>
                    <a:pt x="3134" y="838"/>
                    <a:pt x="3413" y="1148"/>
                  </a:cubicBezTo>
                  <a:cubicBezTo>
                    <a:pt x="3506" y="1241"/>
                    <a:pt x="3599" y="2141"/>
                    <a:pt x="3444" y="2203"/>
                  </a:cubicBezTo>
                  <a:cubicBezTo>
                    <a:pt x="2972" y="2412"/>
                    <a:pt x="2478" y="2489"/>
                    <a:pt x="1962" y="2489"/>
                  </a:cubicBezTo>
                  <a:cubicBezTo>
                    <a:pt x="1867" y="2489"/>
                    <a:pt x="1772" y="2487"/>
                    <a:pt x="1676" y="2482"/>
                  </a:cubicBezTo>
                  <a:cubicBezTo>
                    <a:pt x="1149" y="2420"/>
                    <a:pt x="621" y="2265"/>
                    <a:pt x="714" y="1582"/>
                  </a:cubicBezTo>
                  <a:cubicBezTo>
                    <a:pt x="714" y="1396"/>
                    <a:pt x="776" y="1210"/>
                    <a:pt x="838" y="1055"/>
                  </a:cubicBezTo>
                  <a:cubicBezTo>
                    <a:pt x="1025" y="962"/>
                    <a:pt x="1273" y="931"/>
                    <a:pt x="1428" y="900"/>
                  </a:cubicBezTo>
                  <a:cubicBezTo>
                    <a:pt x="1707" y="776"/>
                    <a:pt x="2017" y="714"/>
                    <a:pt x="2327" y="683"/>
                  </a:cubicBezTo>
                  <a:close/>
                  <a:moveTo>
                    <a:pt x="2327" y="0"/>
                  </a:moveTo>
                  <a:cubicBezTo>
                    <a:pt x="2025" y="0"/>
                    <a:pt x="1723" y="62"/>
                    <a:pt x="1428" y="186"/>
                  </a:cubicBezTo>
                  <a:cubicBezTo>
                    <a:pt x="963" y="341"/>
                    <a:pt x="404" y="403"/>
                    <a:pt x="94" y="838"/>
                  </a:cubicBezTo>
                  <a:cubicBezTo>
                    <a:pt x="1" y="993"/>
                    <a:pt x="94" y="1210"/>
                    <a:pt x="280" y="1272"/>
                  </a:cubicBezTo>
                  <a:cubicBezTo>
                    <a:pt x="63" y="1985"/>
                    <a:pt x="125" y="2730"/>
                    <a:pt x="994" y="3009"/>
                  </a:cubicBezTo>
                  <a:cubicBezTo>
                    <a:pt x="1354" y="3115"/>
                    <a:pt x="1729" y="3163"/>
                    <a:pt x="2098" y="3163"/>
                  </a:cubicBezTo>
                  <a:cubicBezTo>
                    <a:pt x="2270" y="3163"/>
                    <a:pt x="2440" y="3153"/>
                    <a:pt x="2607" y="3133"/>
                  </a:cubicBezTo>
                  <a:cubicBezTo>
                    <a:pt x="2948" y="3071"/>
                    <a:pt x="3848" y="3009"/>
                    <a:pt x="4034" y="2606"/>
                  </a:cubicBezTo>
                  <a:cubicBezTo>
                    <a:pt x="4468" y="1613"/>
                    <a:pt x="4313" y="589"/>
                    <a:pt x="3227" y="186"/>
                  </a:cubicBezTo>
                  <a:cubicBezTo>
                    <a:pt x="2932" y="62"/>
                    <a:pt x="2630" y="0"/>
                    <a:pt x="2327" y="0"/>
                  </a:cubicBezTo>
                  <a:close/>
                </a:path>
              </a:pathLst>
            </a:custGeom>
            <a:solidFill>
              <a:srgbClr val="1155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9" name="Google Shape;289;p3"/>
            <p:cNvSpPr/>
            <p:nvPr/>
          </p:nvSpPr>
          <p:spPr>
            <a:xfrm rot="-226733">
              <a:off x="1634729" y="1427850"/>
              <a:ext cx="96104" cy="68531"/>
            </a:xfrm>
            <a:custGeom>
              <a:avLst/>
              <a:gdLst/>
              <a:ahLst/>
              <a:cxnLst/>
              <a:rect l="l" t="t" r="r" b="b"/>
              <a:pathLst>
                <a:path w="4437" h="3164" extrusionOk="0">
                  <a:moveTo>
                    <a:pt x="2296" y="714"/>
                  </a:moveTo>
                  <a:cubicBezTo>
                    <a:pt x="2699" y="714"/>
                    <a:pt x="3103" y="869"/>
                    <a:pt x="3413" y="1179"/>
                  </a:cubicBezTo>
                  <a:cubicBezTo>
                    <a:pt x="3475" y="1242"/>
                    <a:pt x="3599" y="2172"/>
                    <a:pt x="3444" y="2234"/>
                  </a:cubicBezTo>
                  <a:lnTo>
                    <a:pt x="3444" y="2203"/>
                  </a:lnTo>
                  <a:cubicBezTo>
                    <a:pt x="2972" y="2402"/>
                    <a:pt x="2501" y="2501"/>
                    <a:pt x="2029" y="2501"/>
                  </a:cubicBezTo>
                  <a:cubicBezTo>
                    <a:pt x="1912" y="2501"/>
                    <a:pt x="1794" y="2495"/>
                    <a:pt x="1676" y="2482"/>
                  </a:cubicBezTo>
                  <a:cubicBezTo>
                    <a:pt x="1117" y="2420"/>
                    <a:pt x="590" y="2265"/>
                    <a:pt x="683" y="1583"/>
                  </a:cubicBezTo>
                  <a:cubicBezTo>
                    <a:pt x="714" y="1428"/>
                    <a:pt x="745" y="1242"/>
                    <a:pt x="807" y="1086"/>
                  </a:cubicBezTo>
                  <a:cubicBezTo>
                    <a:pt x="993" y="993"/>
                    <a:pt x="1241" y="962"/>
                    <a:pt x="1397" y="900"/>
                  </a:cubicBezTo>
                  <a:cubicBezTo>
                    <a:pt x="1676" y="807"/>
                    <a:pt x="1986" y="745"/>
                    <a:pt x="2296" y="714"/>
                  </a:cubicBezTo>
                  <a:close/>
                  <a:moveTo>
                    <a:pt x="2296" y="1"/>
                  </a:moveTo>
                  <a:cubicBezTo>
                    <a:pt x="1994" y="1"/>
                    <a:pt x="1691" y="63"/>
                    <a:pt x="1397" y="187"/>
                  </a:cubicBezTo>
                  <a:cubicBezTo>
                    <a:pt x="931" y="342"/>
                    <a:pt x="373" y="404"/>
                    <a:pt x="94" y="838"/>
                  </a:cubicBezTo>
                  <a:cubicBezTo>
                    <a:pt x="1" y="993"/>
                    <a:pt x="63" y="1210"/>
                    <a:pt x="249" y="1273"/>
                  </a:cubicBezTo>
                  <a:cubicBezTo>
                    <a:pt x="32" y="1986"/>
                    <a:pt x="94" y="2731"/>
                    <a:pt x="962" y="3010"/>
                  </a:cubicBezTo>
                  <a:cubicBezTo>
                    <a:pt x="1323" y="3116"/>
                    <a:pt x="1698" y="3164"/>
                    <a:pt x="2067" y="3164"/>
                  </a:cubicBezTo>
                  <a:cubicBezTo>
                    <a:pt x="2238" y="3164"/>
                    <a:pt x="2408" y="3153"/>
                    <a:pt x="2575" y="3134"/>
                  </a:cubicBezTo>
                  <a:cubicBezTo>
                    <a:pt x="2917" y="3072"/>
                    <a:pt x="3816" y="3010"/>
                    <a:pt x="4002" y="2606"/>
                  </a:cubicBezTo>
                  <a:cubicBezTo>
                    <a:pt x="4437" y="1614"/>
                    <a:pt x="4282" y="590"/>
                    <a:pt x="3196" y="187"/>
                  </a:cubicBezTo>
                  <a:cubicBezTo>
                    <a:pt x="2901" y="63"/>
                    <a:pt x="2599" y="1"/>
                    <a:pt x="2296" y="1"/>
                  </a:cubicBezTo>
                  <a:close/>
                </a:path>
              </a:pathLst>
            </a:custGeom>
            <a:solidFill>
              <a:srgbClr val="1155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0" name="Google Shape;290;p3"/>
            <p:cNvSpPr/>
            <p:nvPr/>
          </p:nvSpPr>
          <p:spPr>
            <a:xfrm rot="-226733">
              <a:off x="1766203" y="1430434"/>
              <a:ext cx="96775" cy="68553"/>
            </a:xfrm>
            <a:custGeom>
              <a:avLst/>
              <a:gdLst/>
              <a:ahLst/>
              <a:cxnLst/>
              <a:rect l="l" t="t" r="r" b="b"/>
              <a:pathLst>
                <a:path w="4468" h="3165" extrusionOk="0">
                  <a:moveTo>
                    <a:pt x="2327" y="690"/>
                  </a:moveTo>
                  <a:cubicBezTo>
                    <a:pt x="2731" y="690"/>
                    <a:pt x="3134" y="846"/>
                    <a:pt x="3444" y="1125"/>
                  </a:cubicBezTo>
                  <a:cubicBezTo>
                    <a:pt x="3506" y="1218"/>
                    <a:pt x="3630" y="2148"/>
                    <a:pt x="3475" y="2211"/>
                  </a:cubicBezTo>
                  <a:cubicBezTo>
                    <a:pt x="3031" y="2383"/>
                    <a:pt x="2547" y="2478"/>
                    <a:pt x="2071" y="2478"/>
                  </a:cubicBezTo>
                  <a:cubicBezTo>
                    <a:pt x="1949" y="2478"/>
                    <a:pt x="1827" y="2471"/>
                    <a:pt x="1707" y="2459"/>
                  </a:cubicBezTo>
                  <a:cubicBezTo>
                    <a:pt x="1180" y="2397"/>
                    <a:pt x="621" y="2242"/>
                    <a:pt x="714" y="1590"/>
                  </a:cubicBezTo>
                  <a:cubicBezTo>
                    <a:pt x="745" y="1404"/>
                    <a:pt x="776" y="1218"/>
                    <a:pt x="838" y="1032"/>
                  </a:cubicBezTo>
                  <a:cubicBezTo>
                    <a:pt x="1025" y="970"/>
                    <a:pt x="1273" y="939"/>
                    <a:pt x="1428" y="877"/>
                  </a:cubicBezTo>
                  <a:cubicBezTo>
                    <a:pt x="1707" y="753"/>
                    <a:pt x="2017" y="690"/>
                    <a:pt x="2327" y="690"/>
                  </a:cubicBezTo>
                  <a:close/>
                  <a:moveTo>
                    <a:pt x="2339" y="0"/>
                  </a:moveTo>
                  <a:cubicBezTo>
                    <a:pt x="2033" y="0"/>
                    <a:pt x="1722" y="55"/>
                    <a:pt x="1428" y="163"/>
                  </a:cubicBezTo>
                  <a:cubicBezTo>
                    <a:pt x="962" y="349"/>
                    <a:pt x="435" y="411"/>
                    <a:pt x="125" y="815"/>
                  </a:cubicBezTo>
                  <a:cubicBezTo>
                    <a:pt x="1" y="970"/>
                    <a:pt x="125" y="1187"/>
                    <a:pt x="280" y="1249"/>
                  </a:cubicBezTo>
                  <a:cubicBezTo>
                    <a:pt x="63" y="1962"/>
                    <a:pt x="125" y="2707"/>
                    <a:pt x="993" y="2986"/>
                  </a:cubicBezTo>
                  <a:cubicBezTo>
                    <a:pt x="1385" y="3101"/>
                    <a:pt x="1793" y="3165"/>
                    <a:pt x="2193" y="3165"/>
                  </a:cubicBezTo>
                  <a:cubicBezTo>
                    <a:pt x="2332" y="3165"/>
                    <a:pt x="2470" y="3157"/>
                    <a:pt x="2607" y="3141"/>
                  </a:cubicBezTo>
                  <a:cubicBezTo>
                    <a:pt x="2948" y="3079"/>
                    <a:pt x="3847" y="2986"/>
                    <a:pt x="4034" y="2614"/>
                  </a:cubicBezTo>
                  <a:cubicBezTo>
                    <a:pt x="4468" y="1621"/>
                    <a:pt x="4313" y="597"/>
                    <a:pt x="3227" y="163"/>
                  </a:cubicBezTo>
                  <a:cubicBezTo>
                    <a:pt x="2948" y="55"/>
                    <a:pt x="2645" y="0"/>
                    <a:pt x="2339" y="0"/>
                  </a:cubicBezTo>
                  <a:close/>
                </a:path>
              </a:pathLst>
            </a:custGeom>
            <a:solidFill>
              <a:srgbClr val="1155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1" name="Google Shape;291;p3"/>
            <p:cNvSpPr/>
            <p:nvPr/>
          </p:nvSpPr>
          <p:spPr>
            <a:xfrm rot="-226733">
              <a:off x="1289100" y="1522851"/>
              <a:ext cx="69896" cy="16158"/>
            </a:xfrm>
            <a:custGeom>
              <a:avLst/>
              <a:gdLst/>
              <a:ahLst/>
              <a:cxnLst/>
              <a:rect l="l" t="t" r="r" b="b"/>
              <a:pathLst>
                <a:path w="3227" h="746" extrusionOk="0">
                  <a:moveTo>
                    <a:pt x="2979" y="1"/>
                  </a:moveTo>
                  <a:cubicBezTo>
                    <a:pt x="2513" y="63"/>
                    <a:pt x="2048" y="125"/>
                    <a:pt x="1583" y="187"/>
                  </a:cubicBezTo>
                  <a:cubicBezTo>
                    <a:pt x="1117" y="218"/>
                    <a:pt x="621" y="311"/>
                    <a:pt x="156" y="466"/>
                  </a:cubicBezTo>
                  <a:cubicBezTo>
                    <a:pt x="1" y="497"/>
                    <a:pt x="32" y="745"/>
                    <a:pt x="218" y="745"/>
                  </a:cubicBezTo>
                  <a:cubicBezTo>
                    <a:pt x="683" y="745"/>
                    <a:pt x="1148" y="683"/>
                    <a:pt x="1614" y="621"/>
                  </a:cubicBezTo>
                  <a:cubicBezTo>
                    <a:pt x="2079" y="590"/>
                    <a:pt x="2575" y="497"/>
                    <a:pt x="3041" y="373"/>
                  </a:cubicBezTo>
                  <a:cubicBezTo>
                    <a:pt x="3227" y="311"/>
                    <a:pt x="3196" y="1"/>
                    <a:pt x="2979" y="1"/>
                  </a:cubicBezTo>
                  <a:close/>
                </a:path>
              </a:pathLst>
            </a:custGeom>
            <a:solidFill>
              <a:srgbClr val="1155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2" name="Google Shape;292;p3"/>
            <p:cNvSpPr/>
            <p:nvPr/>
          </p:nvSpPr>
          <p:spPr>
            <a:xfrm rot="-226733">
              <a:off x="1353644" y="1531063"/>
              <a:ext cx="79989" cy="16851"/>
            </a:xfrm>
            <a:custGeom>
              <a:avLst/>
              <a:gdLst/>
              <a:ahLst/>
              <a:cxnLst/>
              <a:rect l="l" t="t" r="r" b="b"/>
              <a:pathLst>
                <a:path w="3693" h="778" extrusionOk="0">
                  <a:moveTo>
                    <a:pt x="3413" y="0"/>
                  </a:moveTo>
                  <a:cubicBezTo>
                    <a:pt x="2389" y="0"/>
                    <a:pt x="1365" y="62"/>
                    <a:pt x="342" y="186"/>
                  </a:cubicBezTo>
                  <a:cubicBezTo>
                    <a:pt x="9" y="217"/>
                    <a:pt x="1" y="777"/>
                    <a:pt x="316" y="777"/>
                  </a:cubicBezTo>
                  <a:cubicBezTo>
                    <a:pt x="325" y="777"/>
                    <a:pt x="333" y="777"/>
                    <a:pt x="342" y="776"/>
                  </a:cubicBezTo>
                  <a:cubicBezTo>
                    <a:pt x="1397" y="652"/>
                    <a:pt x="2420" y="559"/>
                    <a:pt x="3444" y="404"/>
                  </a:cubicBezTo>
                  <a:cubicBezTo>
                    <a:pt x="3692" y="373"/>
                    <a:pt x="3630" y="31"/>
                    <a:pt x="3413" y="0"/>
                  </a:cubicBezTo>
                  <a:close/>
                </a:path>
              </a:pathLst>
            </a:custGeom>
            <a:solidFill>
              <a:srgbClr val="1155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3" name="Google Shape;293;p3"/>
            <p:cNvSpPr/>
            <p:nvPr/>
          </p:nvSpPr>
          <p:spPr>
            <a:xfrm rot="-226733">
              <a:off x="1427016" y="1533098"/>
              <a:ext cx="75570" cy="20945"/>
            </a:xfrm>
            <a:custGeom>
              <a:avLst/>
              <a:gdLst/>
              <a:ahLst/>
              <a:cxnLst/>
              <a:rect l="l" t="t" r="r" b="b"/>
              <a:pathLst>
                <a:path w="3489" h="967" extrusionOk="0">
                  <a:moveTo>
                    <a:pt x="3240" y="1"/>
                  </a:moveTo>
                  <a:cubicBezTo>
                    <a:pt x="2247" y="32"/>
                    <a:pt x="1286" y="156"/>
                    <a:pt x="324" y="404"/>
                  </a:cubicBezTo>
                  <a:cubicBezTo>
                    <a:pt x="1" y="463"/>
                    <a:pt x="123" y="967"/>
                    <a:pt x="427" y="967"/>
                  </a:cubicBezTo>
                  <a:cubicBezTo>
                    <a:pt x="444" y="967"/>
                    <a:pt x="461" y="965"/>
                    <a:pt x="479" y="962"/>
                  </a:cubicBezTo>
                  <a:cubicBezTo>
                    <a:pt x="1410" y="745"/>
                    <a:pt x="2340" y="528"/>
                    <a:pt x="3271" y="342"/>
                  </a:cubicBezTo>
                  <a:cubicBezTo>
                    <a:pt x="3488" y="311"/>
                    <a:pt x="3426" y="32"/>
                    <a:pt x="3240" y="1"/>
                  </a:cubicBezTo>
                  <a:close/>
                </a:path>
              </a:pathLst>
            </a:custGeom>
            <a:solidFill>
              <a:srgbClr val="1155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4" name="Google Shape;294;p3"/>
            <p:cNvSpPr/>
            <p:nvPr/>
          </p:nvSpPr>
          <p:spPr>
            <a:xfrm rot="-226733">
              <a:off x="1475278" y="1545891"/>
              <a:ext cx="82696" cy="21681"/>
            </a:xfrm>
            <a:custGeom>
              <a:avLst/>
              <a:gdLst/>
              <a:ahLst/>
              <a:cxnLst/>
              <a:rect l="l" t="t" r="r" b="b"/>
              <a:pathLst>
                <a:path w="3818" h="1001" extrusionOk="0">
                  <a:moveTo>
                    <a:pt x="3004" y="1"/>
                  </a:moveTo>
                  <a:cubicBezTo>
                    <a:pt x="2118" y="1"/>
                    <a:pt x="1235" y="245"/>
                    <a:pt x="375" y="401"/>
                  </a:cubicBezTo>
                  <a:cubicBezTo>
                    <a:pt x="1" y="488"/>
                    <a:pt x="134" y="1001"/>
                    <a:pt x="452" y="1001"/>
                  </a:cubicBezTo>
                  <a:cubicBezTo>
                    <a:pt x="477" y="1001"/>
                    <a:pt x="503" y="998"/>
                    <a:pt x="530" y="991"/>
                  </a:cubicBezTo>
                  <a:cubicBezTo>
                    <a:pt x="1553" y="805"/>
                    <a:pt x="2546" y="618"/>
                    <a:pt x="3570" y="432"/>
                  </a:cubicBezTo>
                  <a:cubicBezTo>
                    <a:pt x="3818" y="401"/>
                    <a:pt x="3725" y="29"/>
                    <a:pt x="3508" y="29"/>
                  </a:cubicBezTo>
                  <a:cubicBezTo>
                    <a:pt x="3340" y="9"/>
                    <a:pt x="3172" y="1"/>
                    <a:pt x="3004" y="1"/>
                  </a:cubicBezTo>
                  <a:close/>
                </a:path>
              </a:pathLst>
            </a:custGeom>
            <a:solidFill>
              <a:srgbClr val="1155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5" name="Google Shape;295;p3"/>
            <p:cNvSpPr/>
            <p:nvPr/>
          </p:nvSpPr>
          <p:spPr>
            <a:xfrm rot="-226733">
              <a:off x="1539920" y="1542716"/>
              <a:ext cx="109792" cy="33724"/>
            </a:xfrm>
            <a:custGeom>
              <a:avLst/>
              <a:gdLst/>
              <a:ahLst/>
              <a:cxnLst/>
              <a:rect l="l" t="t" r="r" b="b"/>
              <a:pathLst>
                <a:path w="5069" h="1557" extrusionOk="0">
                  <a:moveTo>
                    <a:pt x="4790" y="0"/>
                  </a:moveTo>
                  <a:cubicBezTo>
                    <a:pt x="3239" y="124"/>
                    <a:pt x="1781" y="714"/>
                    <a:pt x="292" y="1086"/>
                  </a:cubicBezTo>
                  <a:cubicBezTo>
                    <a:pt x="1" y="1144"/>
                    <a:pt x="92" y="1557"/>
                    <a:pt x="360" y="1557"/>
                  </a:cubicBezTo>
                  <a:cubicBezTo>
                    <a:pt x="378" y="1557"/>
                    <a:pt x="396" y="1555"/>
                    <a:pt x="416" y="1551"/>
                  </a:cubicBezTo>
                  <a:cubicBezTo>
                    <a:pt x="1191" y="1365"/>
                    <a:pt x="1967" y="1148"/>
                    <a:pt x="2742" y="962"/>
                  </a:cubicBezTo>
                  <a:cubicBezTo>
                    <a:pt x="3518" y="776"/>
                    <a:pt x="4231" y="745"/>
                    <a:pt x="4883" y="372"/>
                  </a:cubicBezTo>
                  <a:cubicBezTo>
                    <a:pt x="5069" y="279"/>
                    <a:pt x="4976" y="0"/>
                    <a:pt x="4790" y="0"/>
                  </a:cubicBezTo>
                  <a:close/>
                </a:path>
              </a:pathLst>
            </a:custGeom>
            <a:solidFill>
              <a:srgbClr val="1155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6" name="Google Shape;296;p3"/>
            <p:cNvSpPr/>
            <p:nvPr/>
          </p:nvSpPr>
          <p:spPr>
            <a:xfrm rot="-226733">
              <a:off x="1604533" y="1544199"/>
              <a:ext cx="117438" cy="44121"/>
            </a:xfrm>
            <a:custGeom>
              <a:avLst/>
              <a:gdLst/>
              <a:ahLst/>
              <a:cxnLst/>
              <a:rect l="l" t="t" r="r" b="b"/>
              <a:pathLst>
                <a:path w="5422" h="2037" extrusionOk="0">
                  <a:moveTo>
                    <a:pt x="5154" y="1"/>
                  </a:moveTo>
                  <a:cubicBezTo>
                    <a:pt x="5143" y="1"/>
                    <a:pt x="5133" y="2"/>
                    <a:pt x="5122" y="3"/>
                  </a:cubicBezTo>
                  <a:cubicBezTo>
                    <a:pt x="3416" y="345"/>
                    <a:pt x="1772" y="903"/>
                    <a:pt x="190" y="1678"/>
                  </a:cubicBezTo>
                  <a:cubicBezTo>
                    <a:pt x="0" y="1787"/>
                    <a:pt x="118" y="2037"/>
                    <a:pt x="316" y="2037"/>
                  </a:cubicBezTo>
                  <a:cubicBezTo>
                    <a:pt x="345" y="2037"/>
                    <a:pt x="375" y="2032"/>
                    <a:pt x="407" y="2020"/>
                  </a:cubicBezTo>
                  <a:cubicBezTo>
                    <a:pt x="1213" y="1678"/>
                    <a:pt x="2082" y="1368"/>
                    <a:pt x="2950" y="1151"/>
                  </a:cubicBezTo>
                  <a:cubicBezTo>
                    <a:pt x="3726" y="903"/>
                    <a:pt x="4564" y="748"/>
                    <a:pt x="5246" y="314"/>
                  </a:cubicBezTo>
                  <a:cubicBezTo>
                    <a:pt x="5421" y="226"/>
                    <a:pt x="5322" y="1"/>
                    <a:pt x="5154" y="1"/>
                  </a:cubicBezTo>
                  <a:close/>
                </a:path>
              </a:pathLst>
            </a:custGeom>
            <a:solidFill>
              <a:srgbClr val="1155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7" name="Google Shape;297;p3"/>
            <p:cNvSpPr/>
            <p:nvPr/>
          </p:nvSpPr>
          <p:spPr>
            <a:xfrm rot="-226733">
              <a:off x="1664634" y="1551207"/>
              <a:ext cx="112240" cy="39355"/>
            </a:xfrm>
            <a:custGeom>
              <a:avLst/>
              <a:gdLst/>
              <a:ahLst/>
              <a:cxnLst/>
              <a:rect l="l" t="t" r="r" b="b"/>
              <a:pathLst>
                <a:path w="5182" h="1817" extrusionOk="0">
                  <a:moveTo>
                    <a:pt x="4905" y="0"/>
                  </a:moveTo>
                  <a:cubicBezTo>
                    <a:pt x="4897" y="0"/>
                    <a:pt x="4888" y="1"/>
                    <a:pt x="4880" y="2"/>
                  </a:cubicBezTo>
                  <a:cubicBezTo>
                    <a:pt x="4073" y="126"/>
                    <a:pt x="3267" y="343"/>
                    <a:pt x="2491" y="622"/>
                  </a:cubicBezTo>
                  <a:cubicBezTo>
                    <a:pt x="1716" y="839"/>
                    <a:pt x="940" y="1118"/>
                    <a:pt x="164" y="1429"/>
                  </a:cubicBezTo>
                  <a:cubicBezTo>
                    <a:pt x="0" y="1538"/>
                    <a:pt x="102" y="1817"/>
                    <a:pt x="256" y="1817"/>
                  </a:cubicBezTo>
                  <a:cubicBezTo>
                    <a:pt x="276" y="1817"/>
                    <a:pt x="298" y="1812"/>
                    <a:pt x="320" y="1801"/>
                  </a:cubicBezTo>
                  <a:cubicBezTo>
                    <a:pt x="1809" y="1243"/>
                    <a:pt x="3422" y="932"/>
                    <a:pt x="4942" y="467"/>
                  </a:cubicBezTo>
                  <a:cubicBezTo>
                    <a:pt x="5181" y="407"/>
                    <a:pt x="5132" y="0"/>
                    <a:pt x="4905" y="0"/>
                  </a:cubicBezTo>
                  <a:close/>
                </a:path>
              </a:pathLst>
            </a:custGeom>
            <a:solidFill>
              <a:srgbClr val="1155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8" name="Google Shape;298;p3"/>
            <p:cNvSpPr/>
            <p:nvPr/>
          </p:nvSpPr>
          <p:spPr>
            <a:xfrm rot="-226733">
              <a:off x="1741472" y="1558963"/>
              <a:ext cx="112002" cy="33659"/>
            </a:xfrm>
            <a:custGeom>
              <a:avLst/>
              <a:gdLst/>
              <a:ahLst/>
              <a:cxnLst/>
              <a:rect l="l" t="t" r="r" b="b"/>
              <a:pathLst>
                <a:path w="5171" h="1554" extrusionOk="0">
                  <a:moveTo>
                    <a:pt x="4443" y="0"/>
                  </a:moveTo>
                  <a:cubicBezTo>
                    <a:pt x="3923" y="0"/>
                    <a:pt x="3387" y="118"/>
                    <a:pt x="2906" y="310"/>
                  </a:cubicBezTo>
                  <a:cubicBezTo>
                    <a:pt x="2037" y="620"/>
                    <a:pt x="1107" y="838"/>
                    <a:pt x="207" y="1179"/>
                  </a:cubicBezTo>
                  <a:cubicBezTo>
                    <a:pt x="0" y="1268"/>
                    <a:pt x="75" y="1553"/>
                    <a:pt x="270" y="1553"/>
                  </a:cubicBezTo>
                  <a:cubicBezTo>
                    <a:pt x="280" y="1553"/>
                    <a:pt x="290" y="1553"/>
                    <a:pt x="300" y="1551"/>
                  </a:cubicBezTo>
                  <a:cubicBezTo>
                    <a:pt x="1820" y="1272"/>
                    <a:pt x="3309" y="589"/>
                    <a:pt x="4829" y="403"/>
                  </a:cubicBezTo>
                  <a:cubicBezTo>
                    <a:pt x="5077" y="403"/>
                    <a:pt x="5170" y="62"/>
                    <a:pt x="4891" y="31"/>
                  </a:cubicBezTo>
                  <a:cubicBezTo>
                    <a:pt x="4744" y="10"/>
                    <a:pt x="4595" y="0"/>
                    <a:pt x="4443" y="0"/>
                  </a:cubicBezTo>
                  <a:close/>
                </a:path>
              </a:pathLst>
            </a:custGeom>
            <a:solidFill>
              <a:srgbClr val="1155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9" name="Google Shape;299;p3"/>
            <p:cNvSpPr/>
            <p:nvPr/>
          </p:nvSpPr>
          <p:spPr>
            <a:xfrm rot="-226733">
              <a:off x="1825780" y="1570031"/>
              <a:ext cx="76740" cy="27833"/>
            </a:xfrm>
            <a:custGeom>
              <a:avLst/>
              <a:gdLst/>
              <a:ahLst/>
              <a:cxnLst/>
              <a:rect l="l" t="t" r="r" b="b"/>
              <a:pathLst>
                <a:path w="3543" h="1285" extrusionOk="0">
                  <a:moveTo>
                    <a:pt x="3264" y="1"/>
                  </a:moveTo>
                  <a:cubicBezTo>
                    <a:pt x="2209" y="94"/>
                    <a:pt x="1216" y="373"/>
                    <a:pt x="255" y="807"/>
                  </a:cubicBezTo>
                  <a:cubicBezTo>
                    <a:pt x="1" y="892"/>
                    <a:pt x="157" y="1285"/>
                    <a:pt x="375" y="1285"/>
                  </a:cubicBezTo>
                  <a:cubicBezTo>
                    <a:pt x="396" y="1285"/>
                    <a:pt x="418" y="1281"/>
                    <a:pt x="441" y="1272"/>
                  </a:cubicBezTo>
                  <a:cubicBezTo>
                    <a:pt x="1402" y="900"/>
                    <a:pt x="2457" y="838"/>
                    <a:pt x="3388" y="373"/>
                  </a:cubicBezTo>
                  <a:cubicBezTo>
                    <a:pt x="3543" y="280"/>
                    <a:pt x="3481" y="1"/>
                    <a:pt x="3264" y="1"/>
                  </a:cubicBezTo>
                  <a:close/>
                </a:path>
              </a:pathLst>
            </a:custGeom>
            <a:solidFill>
              <a:srgbClr val="1155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0" name="Google Shape;300;p3"/>
            <p:cNvSpPr/>
            <p:nvPr/>
          </p:nvSpPr>
          <p:spPr>
            <a:xfrm rot="-226733">
              <a:off x="1889059" y="1583357"/>
              <a:ext cx="72430" cy="25147"/>
            </a:xfrm>
            <a:custGeom>
              <a:avLst/>
              <a:gdLst/>
              <a:ahLst/>
              <a:cxnLst/>
              <a:rect l="l" t="t" r="r" b="b"/>
              <a:pathLst>
                <a:path w="3344" h="1161" extrusionOk="0">
                  <a:moveTo>
                    <a:pt x="3075" y="0"/>
                  </a:moveTo>
                  <a:cubicBezTo>
                    <a:pt x="3058" y="0"/>
                    <a:pt x="3040" y="2"/>
                    <a:pt x="3022" y="7"/>
                  </a:cubicBezTo>
                  <a:cubicBezTo>
                    <a:pt x="2091" y="131"/>
                    <a:pt x="1191" y="379"/>
                    <a:pt x="292" y="659"/>
                  </a:cubicBezTo>
                  <a:cubicBezTo>
                    <a:pt x="1" y="746"/>
                    <a:pt x="92" y="1161"/>
                    <a:pt x="360" y="1161"/>
                  </a:cubicBezTo>
                  <a:cubicBezTo>
                    <a:pt x="378" y="1161"/>
                    <a:pt x="396" y="1159"/>
                    <a:pt x="416" y="1155"/>
                  </a:cubicBezTo>
                  <a:cubicBezTo>
                    <a:pt x="1346" y="969"/>
                    <a:pt x="2246" y="721"/>
                    <a:pt x="3115" y="410"/>
                  </a:cubicBezTo>
                  <a:cubicBezTo>
                    <a:pt x="3344" y="324"/>
                    <a:pt x="3282" y="0"/>
                    <a:pt x="3075" y="0"/>
                  </a:cubicBezTo>
                  <a:close/>
                </a:path>
              </a:pathLst>
            </a:custGeom>
            <a:solidFill>
              <a:srgbClr val="1155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1" name="Google Shape;301;p3"/>
            <p:cNvSpPr/>
            <p:nvPr/>
          </p:nvSpPr>
          <p:spPr>
            <a:xfrm rot="-226733">
              <a:off x="1528276" y="1272844"/>
              <a:ext cx="38987" cy="11458"/>
            </a:xfrm>
            <a:custGeom>
              <a:avLst/>
              <a:gdLst/>
              <a:ahLst/>
              <a:cxnLst/>
              <a:rect l="l" t="t" r="r" b="b"/>
              <a:pathLst>
                <a:path w="1800" h="529" extrusionOk="0">
                  <a:moveTo>
                    <a:pt x="1442" y="0"/>
                  </a:moveTo>
                  <a:cubicBezTo>
                    <a:pt x="1035" y="0"/>
                    <a:pt x="630" y="174"/>
                    <a:pt x="249" y="229"/>
                  </a:cubicBezTo>
                  <a:lnTo>
                    <a:pt x="156" y="229"/>
                  </a:lnTo>
                  <a:lnTo>
                    <a:pt x="94" y="260"/>
                  </a:lnTo>
                  <a:cubicBezTo>
                    <a:pt x="1" y="322"/>
                    <a:pt x="32" y="477"/>
                    <a:pt x="156" y="508"/>
                  </a:cubicBezTo>
                  <a:cubicBezTo>
                    <a:pt x="228" y="522"/>
                    <a:pt x="300" y="528"/>
                    <a:pt x="372" y="528"/>
                  </a:cubicBezTo>
                  <a:cubicBezTo>
                    <a:pt x="766" y="528"/>
                    <a:pt x="1163" y="343"/>
                    <a:pt x="1583" y="291"/>
                  </a:cubicBezTo>
                  <a:cubicBezTo>
                    <a:pt x="1738" y="291"/>
                    <a:pt x="1800" y="42"/>
                    <a:pt x="1614" y="11"/>
                  </a:cubicBezTo>
                  <a:cubicBezTo>
                    <a:pt x="1557" y="4"/>
                    <a:pt x="1499" y="0"/>
                    <a:pt x="1442" y="0"/>
                  </a:cubicBezTo>
                  <a:close/>
                </a:path>
              </a:pathLst>
            </a:custGeom>
            <a:solidFill>
              <a:srgbClr val="1155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2" name="Google Shape;302;p3"/>
            <p:cNvSpPr/>
            <p:nvPr/>
          </p:nvSpPr>
          <p:spPr>
            <a:xfrm rot="-226733">
              <a:off x="1558641" y="1274884"/>
              <a:ext cx="53997" cy="15357"/>
            </a:xfrm>
            <a:custGeom>
              <a:avLst/>
              <a:gdLst/>
              <a:ahLst/>
              <a:cxnLst/>
              <a:rect l="l" t="t" r="r" b="b"/>
              <a:pathLst>
                <a:path w="2493" h="709" extrusionOk="0">
                  <a:moveTo>
                    <a:pt x="1888" y="1"/>
                  </a:moveTo>
                  <a:cubicBezTo>
                    <a:pt x="1346" y="1"/>
                    <a:pt x="808" y="95"/>
                    <a:pt x="290" y="268"/>
                  </a:cubicBezTo>
                  <a:cubicBezTo>
                    <a:pt x="0" y="326"/>
                    <a:pt x="89" y="708"/>
                    <a:pt x="355" y="708"/>
                  </a:cubicBezTo>
                  <a:cubicBezTo>
                    <a:pt x="374" y="708"/>
                    <a:pt x="393" y="706"/>
                    <a:pt x="414" y="702"/>
                  </a:cubicBezTo>
                  <a:cubicBezTo>
                    <a:pt x="1003" y="578"/>
                    <a:pt x="1624" y="392"/>
                    <a:pt x="2244" y="330"/>
                  </a:cubicBezTo>
                  <a:cubicBezTo>
                    <a:pt x="2430" y="330"/>
                    <a:pt x="2492" y="51"/>
                    <a:pt x="2306" y="20"/>
                  </a:cubicBezTo>
                  <a:cubicBezTo>
                    <a:pt x="2167" y="7"/>
                    <a:pt x="2028" y="1"/>
                    <a:pt x="1888" y="1"/>
                  </a:cubicBezTo>
                  <a:close/>
                </a:path>
              </a:pathLst>
            </a:custGeom>
            <a:solidFill>
              <a:srgbClr val="1155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3" name="Google Shape;303;p3"/>
            <p:cNvSpPr/>
            <p:nvPr/>
          </p:nvSpPr>
          <p:spPr>
            <a:xfrm rot="-226733">
              <a:off x="1623044" y="1285176"/>
              <a:ext cx="12801" cy="2729"/>
            </a:xfrm>
            <a:custGeom>
              <a:avLst/>
              <a:gdLst/>
              <a:ahLst/>
              <a:cxnLst/>
              <a:rect l="l" t="t" r="r" b="b"/>
              <a:pathLst>
                <a:path w="591" h="126" extrusionOk="0">
                  <a:moveTo>
                    <a:pt x="559" y="1"/>
                  </a:moveTo>
                  <a:lnTo>
                    <a:pt x="32" y="63"/>
                  </a:lnTo>
                  <a:cubicBezTo>
                    <a:pt x="1" y="63"/>
                    <a:pt x="1" y="125"/>
                    <a:pt x="32" y="125"/>
                  </a:cubicBezTo>
                  <a:lnTo>
                    <a:pt x="559" y="63"/>
                  </a:lnTo>
                  <a:cubicBezTo>
                    <a:pt x="590" y="63"/>
                    <a:pt x="590" y="1"/>
                    <a:pt x="559" y="1"/>
                  </a:cubicBezTo>
                  <a:close/>
                </a:path>
              </a:pathLst>
            </a:custGeom>
            <a:solidFill>
              <a:srgbClr val="1155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4" name="Google Shape;304;p3"/>
            <p:cNvSpPr/>
            <p:nvPr/>
          </p:nvSpPr>
          <p:spPr>
            <a:xfrm rot="-226733">
              <a:off x="1880117" y="1757107"/>
              <a:ext cx="148260" cy="41348"/>
            </a:xfrm>
            <a:custGeom>
              <a:avLst/>
              <a:gdLst/>
              <a:ahLst/>
              <a:cxnLst/>
              <a:rect l="l" t="t" r="r" b="b"/>
              <a:pathLst>
                <a:path w="6845" h="1909" extrusionOk="0">
                  <a:moveTo>
                    <a:pt x="2969" y="0"/>
                  </a:moveTo>
                  <a:cubicBezTo>
                    <a:pt x="2626" y="0"/>
                    <a:pt x="2137" y="426"/>
                    <a:pt x="1881" y="539"/>
                  </a:cubicBezTo>
                  <a:cubicBezTo>
                    <a:pt x="1354" y="787"/>
                    <a:pt x="485" y="942"/>
                    <a:pt x="82" y="1439"/>
                  </a:cubicBezTo>
                  <a:cubicBezTo>
                    <a:pt x="1" y="1547"/>
                    <a:pt x="61" y="1797"/>
                    <a:pt x="222" y="1797"/>
                  </a:cubicBezTo>
                  <a:cubicBezTo>
                    <a:pt x="246" y="1797"/>
                    <a:pt x="271" y="1792"/>
                    <a:pt x="299" y="1780"/>
                  </a:cubicBezTo>
                  <a:cubicBezTo>
                    <a:pt x="888" y="1532"/>
                    <a:pt x="1571" y="1408"/>
                    <a:pt x="2160" y="1191"/>
                  </a:cubicBezTo>
                  <a:cubicBezTo>
                    <a:pt x="2408" y="1097"/>
                    <a:pt x="2626" y="1004"/>
                    <a:pt x="2843" y="911"/>
                  </a:cubicBezTo>
                  <a:cubicBezTo>
                    <a:pt x="2874" y="880"/>
                    <a:pt x="2874" y="880"/>
                    <a:pt x="2905" y="849"/>
                  </a:cubicBezTo>
                  <a:cubicBezTo>
                    <a:pt x="2936" y="911"/>
                    <a:pt x="2998" y="1004"/>
                    <a:pt x="3091" y="1066"/>
                  </a:cubicBezTo>
                  <a:cubicBezTo>
                    <a:pt x="3786" y="1738"/>
                    <a:pt x="4741" y="1909"/>
                    <a:pt x="5684" y="1909"/>
                  </a:cubicBezTo>
                  <a:cubicBezTo>
                    <a:pt x="5960" y="1909"/>
                    <a:pt x="6236" y="1894"/>
                    <a:pt x="6503" y="1873"/>
                  </a:cubicBezTo>
                  <a:cubicBezTo>
                    <a:pt x="6813" y="1842"/>
                    <a:pt x="6844" y="1408"/>
                    <a:pt x="6565" y="1315"/>
                  </a:cubicBezTo>
                  <a:cubicBezTo>
                    <a:pt x="5883" y="1128"/>
                    <a:pt x="5231" y="1097"/>
                    <a:pt x="4549" y="973"/>
                  </a:cubicBezTo>
                  <a:cubicBezTo>
                    <a:pt x="3866" y="818"/>
                    <a:pt x="3618" y="167"/>
                    <a:pt x="3060" y="12"/>
                  </a:cubicBezTo>
                  <a:cubicBezTo>
                    <a:pt x="3031" y="4"/>
                    <a:pt x="3000" y="0"/>
                    <a:pt x="2969" y="0"/>
                  </a:cubicBezTo>
                  <a:close/>
                </a:path>
              </a:pathLst>
            </a:custGeom>
            <a:solidFill>
              <a:srgbClr val="1155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5" name="Google Shape;305;p3"/>
            <p:cNvSpPr/>
            <p:nvPr/>
          </p:nvSpPr>
          <p:spPr>
            <a:xfrm rot="-226733">
              <a:off x="1257016" y="1723772"/>
              <a:ext cx="127597" cy="47586"/>
            </a:xfrm>
            <a:custGeom>
              <a:avLst/>
              <a:gdLst/>
              <a:ahLst/>
              <a:cxnLst/>
              <a:rect l="l" t="t" r="r" b="b"/>
              <a:pathLst>
                <a:path w="5891" h="2197" extrusionOk="0">
                  <a:moveTo>
                    <a:pt x="3319" y="0"/>
                  </a:moveTo>
                  <a:cubicBezTo>
                    <a:pt x="2978" y="0"/>
                    <a:pt x="2668" y="124"/>
                    <a:pt x="2420" y="311"/>
                  </a:cubicBezTo>
                  <a:cubicBezTo>
                    <a:pt x="1974" y="586"/>
                    <a:pt x="1499" y="630"/>
                    <a:pt x="1015" y="630"/>
                  </a:cubicBezTo>
                  <a:cubicBezTo>
                    <a:pt x="792" y="630"/>
                    <a:pt x="567" y="621"/>
                    <a:pt x="341" y="621"/>
                  </a:cubicBezTo>
                  <a:cubicBezTo>
                    <a:pt x="0" y="621"/>
                    <a:pt x="0" y="1086"/>
                    <a:pt x="279" y="1179"/>
                  </a:cubicBezTo>
                  <a:cubicBezTo>
                    <a:pt x="598" y="1286"/>
                    <a:pt x="927" y="1338"/>
                    <a:pt x="1252" y="1338"/>
                  </a:cubicBezTo>
                  <a:cubicBezTo>
                    <a:pt x="1780" y="1338"/>
                    <a:pt x="2300" y="1200"/>
                    <a:pt x="2761" y="931"/>
                  </a:cubicBezTo>
                  <a:cubicBezTo>
                    <a:pt x="2866" y="866"/>
                    <a:pt x="2980" y="837"/>
                    <a:pt x="3102" y="837"/>
                  </a:cubicBezTo>
                  <a:cubicBezTo>
                    <a:pt x="3843" y="837"/>
                    <a:pt x="4842" y="1905"/>
                    <a:pt x="5429" y="2172"/>
                  </a:cubicBezTo>
                  <a:cubicBezTo>
                    <a:pt x="5467" y="2189"/>
                    <a:pt x="5505" y="2197"/>
                    <a:pt x="5540" y="2197"/>
                  </a:cubicBezTo>
                  <a:cubicBezTo>
                    <a:pt x="5759" y="2197"/>
                    <a:pt x="5891" y="1898"/>
                    <a:pt x="5677" y="1738"/>
                  </a:cubicBezTo>
                  <a:cubicBezTo>
                    <a:pt x="5181" y="1396"/>
                    <a:pt x="4746" y="993"/>
                    <a:pt x="4250" y="621"/>
                  </a:cubicBezTo>
                  <a:cubicBezTo>
                    <a:pt x="4002" y="466"/>
                    <a:pt x="3630" y="31"/>
                    <a:pt x="3319" y="0"/>
                  </a:cubicBezTo>
                  <a:close/>
                </a:path>
              </a:pathLst>
            </a:custGeom>
            <a:solidFill>
              <a:srgbClr val="1155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06" name="Google Shape;306;p3"/>
          <p:cNvGrpSpPr/>
          <p:nvPr/>
        </p:nvGrpSpPr>
        <p:grpSpPr>
          <a:xfrm>
            <a:off x="6322674" y="1261262"/>
            <a:ext cx="864744" cy="800221"/>
            <a:chOff x="4139637" y="1026912"/>
            <a:chExt cx="864744" cy="800221"/>
          </a:xfrm>
        </p:grpSpPr>
        <p:sp>
          <p:nvSpPr>
            <p:cNvPr id="307" name="Google Shape;307;p3"/>
            <p:cNvSpPr/>
            <p:nvPr/>
          </p:nvSpPr>
          <p:spPr>
            <a:xfrm rot="-999406">
              <a:off x="4506365" y="1383582"/>
              <a:ext cx="133589" cy="118590"/>
            </a:xfrm>
            <a:custGeom>
              <a:avLst/>
              <a:gdLst/>
              <a:ahLst/>
              <a:cxnLst/>
              <a:rect l="l" t="t" r="r" b="b"/>
              <a:pathLst>
                <a:path w="6671" h="5922" extrusionOk="0">
                  <a:moveTo>
                    <a:pt x="3743" y="793"/>
                  </a:moveTo>
                  <a:cubicBezTo>
                    <a:pt x="3980" y="793"/>
                    <a:pt x="4223" y="835"/>
                    <a:pt x="4468" y="926"/>
                  </a:cubicBezTo>
                  <a:cubicBezTo>
                    <a:pt x="4502" y="937"/>
                    <a:pt x="4540" y="945"/>
                    <a:pt x="4578" y="945"/>
                  </a:cubicBezTo>
                  <a:cubicBezTo>
                    <a:pt x="4644" y="945"/>
                    <a:pt x="4708" y="923"/>
                    <a:pt x="4747" y="864"/>
                  </a:cubicBezTo>
                  <a:cubicBezTo>
                    <a:pt x="5182" y="1112"/>
                    <a:pt x="5523" y="1484"/>
                    <a:pt x="5740" y="1919"/>
                  </a:cubicBezTo>
                  <a:cubicBezTo>
                    <a:pt x="6329" y="3346"/>
                    <a:pt x="5275" y="4524"/>
                    <a:pt x="4127" y="5083"/>
                  </a:cubicBezTo>
                  <a:cubicBezTo>
                    <a:pt x="3948" y="5174"/>
                    <a:pt x="3759" y="5216"/>
                    <a:pt x="3567" y="5216"/>
                  </a:cubicBezTo>
                  <a:cubicBezTo>
                    <a:pt x="2393" y="5216"/>
                    <a:pt x="1112" y="3672"/>
                    <a:pt x="1459" y="2632"/>
                  </a:cubicBezTo>
                  <a:cubicBezTo>
                    <a:pt x="1788" y="1619"/>
                    <a:pt x="2696" y="793"/>
                    <a:pt x="3743" y="793"/>
                  </a:cubicBezTo>
                  <a:close/>
                  <a:moveTo>
                    <a:pt x="4043" y="1"/>
                  </a:moveTo>
                  <a:cubicBezTo>
                    <a:pt x="3792" y="1"/>
                    <a:pt x="3538" y="48"/>
                    <a:pt x="3289" y="150"/>
                  </a:cubicBezTo>
                  <a:cubicBezTo>
                    <a:pt x="3041" y="181"/>
                    <a:pt x="2793" y="275"/>
                    <a:pt x="2576" y="368"/>
                  </a:cubicBezTo>
                  <a:cubicBezTo>
                    <a:pt x="1583" y="802"/>
                    <a:pt x="1242" y="1453"/>
                    <a:pt x="807" y="2353"/>
                  </a:cubicBezTo>
                  <a:cubicBezTo>
                    <a:pt x="1" y="4028"/>
                    <a:pt x="2079" y="5796"/>
                    <a:pt x="3630" y="5920"/>
                  </a:cubicBezTo>
                  <a:cubicBezTo>
                    <a:pt x="3647" y="5921"/>
                    <a:pt x="3663" y="5921"/>
                    <a:pt x="3680" y="5921"/>
                  </a:cubicBezTo>
                  <a:cubicBezTo>
                    <a:pt x="4417" y="5921"/>
                    <a:pt x="5347" y="5259"/>
                    <a:pt x="5802" y="4804"/>
                  </a:cubicBezTo>
                  <a:cubicBezTo>
                    <a:pt x="6422" y="4121"/>
                    <a:pt x="6671" y="3191"/>
                    <a:pt x="6546" y="2291"/>
                  </a:cubicBezTo>
                  <a:cubicBezTo>
                    <a:pt x="6367" y="1061"/>
                    <a:pt x="5236" y="1"/>
                    <a:pt x="4043" y="1"/>
                  </a:cubicBezTo>
                  <a:close/>
                </a:path>
              </a:pathLst>
            </a:custGeom>
            <a:solidFill>
              <a:srgbClr val="1155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8" name="Google Shape;308;p3"/>
            <p:cNvSpPr/>
            <p:nvPr/>
          </p:nvSpPr>
          <p:spPr>
            <a:xfrm rot="-999406">
              <a:off x="4541304" y="1418273"/>
              <a:ext cx="31079" cy="28957"/>
            </a:xfrm>
            <a:custGeom>
              <a:avLst/>
              <a:gdLst/>
              <a:ahLst/>
              <a:cxnLst/>
              <a:rect l="l" t="t" r="r" b="b"/>
              <a:pathLst>
                <a:path w="1552" h="1446" extrusionOk="0">
                  <a:moveTo>
                    <a:pt x="1175" y="0"/>
                  </a:moveTo>
                  <a:cubicBezTo>
                    <a:pt x="591" y="0"/>
                    <a:pt x="0" y="842"/>
                    <a:pt x="0" y="1329"/>
                  </a:cubicBezTo>
                  <a:cubicBezTo>
                    <a:pt x="0" y="1404"/>
                    <a:pt x="57" y="1445"/>
                    <a:pt x="116" y="1445"/>
                  </a:cubicBezTo>
                  <a:cubicBezTo>
                    <a:pt x="154" y="1445"/>
                    <a:pt x="193" y="1428"/>
                    <a:pt x="217" y="1391"/>
                  </a:cubicBezTo>
                  <a:cubicBezTo>
                    <a:pt x="404" y="1205"/>
                    <a:pt x="528" y="957"/>
                    <a:pt x="714" y="771"/>
                  </a:cubicBezTo>
                  <a:cubicBezTo>
                    <a:pt x="900" y="585"/>
                    <a:pt x="1148" y="430"/>
                    <a:pt x="1396" y="337"/>
                  </a:cubicBezTo>
                  <a:cubicBezTo>
                    <a:pt x="1520" y="306"/>
                    <a:pt x="1551" y="119"/>
                    <a:pt x="1427" y="57"/>
                  </a:cubicBezTo>
                  <a:cubicBezTo>
                    <a:pt x="1344" y="18"/>
                    <a:pt x="1260" y="0"/>
                    <a:pt x="1175" y="0"/>
                  </a:cubicBezTo>
                  <a:close/>
                </a:path>
              </a:pathLst>
            </a:custGeom>
            <a:solidFill>
              <a:srgbClr val="1155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9" name="Google Shape;309;p3"/>
            <p:cNvSpPr/>
            <p:nvPr/>
          </p:nvSpPr>
          <p:spPr>
            <a:xfrm rot="-999406">
              <a:off x="4572894" y="1403175"/>
              <a:ext cx="15960" cy="6648"/>
            </a:xfrm>
            <a:custGeom>
              <a:avLst/>
              <a:gdLst/>
              <a:ahLst/>
              <a:cxnLst/>
              <a:rect l="l" t="t" r="r" b="b"/>
              <a:pathLst>
                <a:path w="797" h="332" extrusionOk="0">
                  <a:moveTo>
                    <a:pt x="581" y="0"/>
                  </a:moveTo>
                  <a:cubicBezTo>
                    <a:pt x="503" y="0"/>
                    <a:pt x="438" y="18"/>
                    <a:pt x="360" y="18"/>
                  </a:cubicBezTo>
                  <a:cubicBezTo>
                    <a:pt x="332" y="18"/>
                    <a:pt x="302" y="16"/>
                    <a:pt x="269" y="9"/>
                  </a:cubicBezTo>
                  <a:cubicBezTo>
                    <a:pt x="257" y="8"/>
                    <a:pt x="246" y="7"/>
                    <a:pt x="236" y="7"/>
                  </a:cubicBezTo>
                  <a:cubicBezTo>
                    <a:pt x="46" y="7"/>
                    <a:pt x="1" y="261"/>
                    <a:pt x="207" y="319"/>
                  </a:cubicBezTo>
                  <a:cubicBezTo>
                    <a:pt x="248" y="328"/>
                    <a:pt x="292" y="332"/>
                    <a:pt x="337" y="332"/>
                  </a:cubicBezTo>
                  <a:cubicBezTo>
                    <a:pt x="459" y="332"/>
                    <a:pt x="590" y="303"/>
                    <a:pt x="703" y="257"/>
                  </a:cubicBezTo>
                  <a:cubicBezTo>
                    <a:pt x="796" y="195"/>
                    <a:pt x="765" y="40"/>
                    <a:pt x="672" y="9"/>
                  </a:cubicBezTo>
                  <a:cubicBezTo>
                    <a:pt x="639" y="3"/>
                    <a:pt x="609" y="0"/>
                    <a:pt x="581" y="0"/>
                  </a:cubicBezTo>
                  <a:close/>
                </a:path>
              </a:pathLst>
            </a:custGeom>
            <a:solidFill>
              <a:srgbClr val="1155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0" name="Google Shape;310;p3"/>
            <p:cNvSpPr/>
            <p:nvPr/>
          </p:nvSpPr>
          <p:spPr>
            <a:xfrm rot="-999406">
              <a:off x="4445019" y="1308080"/>
              <a:ext cx="273365" cy="263793"/>
            </a:xfrm>
            <a:custGeom>
              <a:avLst/>
              <a:gdLst/>
              <a:ahLst/>
              <a:cxnLst/>
              <a:rect l="l" t="t" r="r" b="b"/>
              <a:pathLst>
                <a:path w="13651" h="13173" extrusionOk="0">
                  <a:moveTo>
                    <a:pt x="5864" y="690"/>
                  </a:moveTo>
                  <a:cubicBezTo>
                    <a:pt x="5915" y="767"/>
                    <a:pt x="6008" y="822"/>
                    <a:pt x="6109" y="822"/>
                  </a:cubicBezTo>
                  <a:cubicBezTo>
                    <a:pt x="6130" y="822"/>
                    <a:pt x="6152" y="820"/>
                    <a:pt x="6174" y="814"/>
                  </a:cubicBezTo>
                  <a:cubicBezTo>
                    <a:pt x="6426" y="757"/>
                    <a:pt x="6674" y="731"/>
                    <a:pt x="6919" y="731"/>
                  </a:cubicBezTo>
                  <a:cubicBezTo>
                    <a:pt x="7733" y="731"/>
                    <a:pt x="8514" y="1015"/>
                    <a:pt x="9276" y="1373"/>
                  </a:cubicBezTo>
                  <a:cubicBezTo>
                    <a:pt x="10889" y="2148"/>
                    <a:pt x="11448" y="3265"/>
                    <a:pt x="12130" y="4816"/>
                  </a:cubicBezTo>
                  <a:cubicBezTo>
                    <a:pt x="12999" y="6833"/>
                    <a:pt x="12937" y="9097"/>
                    <a:pt x="11510" y="10803"/>
                  </a:cubicBezTo>
                  <a:cubicBezTo>
                    <a:pt x="10424" y="12075"/>
                    <a:pt x="8625" y="12354"/>
                    <a:pt x="7074" y="12447"/>
                  </a:cubicBezTo>
                  <a:cubicBezTo>
                    <a:pt x="7048" y="12448"/>
                    <a:pt x="7021" y="12449"/>
                    <a:pt x="6995" y="12449"/>
                  </a:cubicBezTo>
                  <a:cubicBezTo>
                    <a:pt x="5982" y="12449"/>
                    <a:pt x="4692" y="11880"/>
                    <a:pt x="3785" y="11517"/>
                  </a:cubicBezTo>
                  <a:cubicBezTo>
                    <a:pt x="2576" y="11051"/>
                    <a:pt x="1459" y="9376"/>
                    <a:pt x="1118" y="8197"/>
                  </a:cubicBezTo>
                  <a:cubicBezTo>
                    <a:pt x="156" y="5002"/>
                    <a:pt x="2700" y="1311"/>
                    <a:pt x="5864" y="690"/>
                  </a:cubicBezTo>
                  <a:close/>
                  <a:moveTo>
                    <a:pt x="6178" y="1"/>
                  </a:moveTo>
                  <a:cubicBezTo>
                    <a:pt x="4738" y="1"/>
                    <a:pt x="3441" y="771"/>
                    <a:pt x="2358" y="1776"/>
                  </a:cubicBezTo>
                  <a:cubicBezTo>
                    <a:pt x="1149" y="2924"/>
                    <a:pt x="1" y="5437"/>
                    <a:pt x="125" y="7143"/>
                  </a:cubicBezTo>
                  <a:cubicBezTo>
                    <a:pt x="404" y="10493"/>
                    <a:pt x="3568" y="12944"/>
                    <a:pt x="6795" y="13161"/>
                  </a:cubicBezTo>
                  <a:cubicBezTo>
                    <a:pt x="6933" y="13169"/>
                    <a:pt x="7074" y="13172"/>
                    <a:pt x="7215" y="13172"/>
                  </a:cubicBezTo>
                  <a:cubicBezTo>
                    <a:pt x="8784" y="13172"/>
                    <a:pt x="10498" y="12696"/>
                    <a:pt x="11665" y="11672"/>
                  </a:cubicBezTo>
                  <a:cubicBezTo>
                    <a:pt x="13371" y="10214"/>
                    <a:pt x="13650" y="8228"/>
                    <a:pt x="13247" y="6119"/>
                  </a:cubicBezTo>
                  <a:cubicBezTo>
                    <a:pt x="12937" y="4444"/>
                    <a:pt x="12099" y="2552"/>
                    <a:pt x="10734" y="1497"/>
                  </a:cubicBezTo>
                  <a:cubicBezTo>
                    <a:pt x="9680" y="659"/>
                    <a:pt x="8408" y="194"/>
                    <a:pt x="7074" y="101"/>
                  </a:cubicBezTo>
                  <a:cubicBezTo>
                    <a:pt x="6770" y="33"/>
                    <a:pt x="6471" y="1"/>
                    <a:pt x="6178" y="1"/>
                  </a:cubicBezTo>
                  <a:close/>
                </a:path>
              </a:pathLst>
            </a:custGeom>
            <a:solidFill>
              <a:srgbClr val="1155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1" name="Google Shape;311;p3"/>
            <p:cNvSpPr/>
            <p:nvPr/>
          </p:nvSpPr>
          <p:spPr>
            <a:xfrm rot="-999406">
              <a:off x="4213566" y="1116631"/>
              <a:ext cx="716885" cy="620784"/>
            </a:xfrm>
            <a:custGeom>
              <a:avLst/>
              <a:gdLst/>
              <a:ahLst/>
              <a:cxnLst/>
              <a:rect l="l" t="t" r="r" b="b"/>
              <a:pathLst>
                <a:path w="35799" h="31000" extrusionOk="0">
                  <a:moveTo>
                    <a:pt x="10815" y="639"/>
                  </a:moveTo>
                  <a:cubicBezTo>
                    <a:pt x="11487" y="639"/>
                    <a:pt x="12258" y="987"/>
                    <a:pt x="12812" y="1273"/>
                  </a:cubicBezTo>
                  <a:cubicBezTo>
                    <a:pt x="13246" y="1490"/>
                    <a:pt x="13649" y="1769"/>
                    <a:pt x="14115" y="1955"/>
                  </a:cubicBezTo>
                  <a:cubicBezTo>
                    <a:pt x="14704" y="2173"/>
                    <a:pt x="14704" y="2700"/>
                    <a:pt x="14704" y="3196"/>
                  </a:cubicBezTo>
                  <a:lnTo>
                    <a:pt x="14611" y="3134"/>
                  </a:lnTo>
                  <a:cubicBezTo>
                    <a:pt x="13184" y="2545"/>
                    <a:pt x="11850" y="1893"/>
                    <a:pt x="10330" y="1521"/>
                  </a:cubicBezTo>
                  <a:cubicBezTo>
                    <a:pt x="10082" y="1459"/>
                    <a:pt x="9865" y="1397"/>
                    <a:pt x="9617" y="1366"/>
                  </a:cubicBezTo>
                  <a:cubicBezTo>
                    <a:pt x="9880" y="827"/>
                    <a:pt x="10321" y="639"/>
                    <a:pt x="10815" y="639"/>
                  </a:cubicBezTo>
                  <a:close/>
                  <a:moveTo>
                    <a:pt x="30123" y="8107"/>
                  </a:moveTo>
                  <a:cubicBezTo>
                    <a:pt x="30753" y="8107"/>
                    <a:pt x="31558" y="8465"/>
                    <a:pt x="32076" y="8656"/>
                  </a:cubicBezTo>
                  <a:cubicBezTo>
                    <a:pt x="33193" y="9121"/>
                    <a:pt x="35023" y="9370"/>
                    <a:pt x="34558" y="10890"/>
                  </a:cubicBezTo>
                  <a:cubicBezTo>
                    <a:pt x="32728" y="10083"/>
                    <a:pt x="30866" y="9401"/>
                    <a:pt x="28912" y="8904"/>
                  </a:cubicBezTo>
                  <a:cubicBezTo>
                    <a:pt x="29191" y="8594"/>
                    <a:pt x="29346" y="8222"/>
                    <a:pt x="29874" y="8129"/>
                  </a:cubicBezTo>
                  <a:cubicBezTo>
                    <a:pt x="29953" y="8114"/>
                    <a:pt x="30036" y="8107"/>
                    <a:pt x="30123" y="8107"/>
                  </a:cubicBezTo>
                  <a:close/>
                  <a:moveTo>
                    <a:pt x="20445" y="1918"/>
                  </a:moveTo>
                  <a:cubicBezTo>
                    <a:pt x="20562" y="1918"/>
                    <a:pt x="20675" y="1930"/>
                    <a:pt x="20784" y="1955"/>
                  </a:cubicBezTo>
                  <a:cubicBezTo>
                    <a:pt x="22335" y="2266"/>
                    <a:pt x="23824" y="2886"/>
                    <a:pt x="25127" y="3786"/>
                  </a:cubicBezTo>
                  <a:cubicBezTo>
                    <a:pt x="25500" y="4034"/>
                    <a:pt x="25872" y="4251"/>
                    <a:pt x="26306" y="4406"/>
                  </a:cubicBezTo>
                  <a:cubicBezTo>
                    <a:pt x="26740" y="4623"/>
                    <a:pt x="26896" y="5864"/>
                    <a:pt x="26958" y="6205"/>
                  </a:cubicBezTo>
                  <a:cubicBezTo>
                    <a:pt x="27113" y="6888"/>
                    <a:pt x="27299" y="7477"/>
                    <a:pt x="27423" y="8129"/>
                  </a:cubicBezTo>
                  <a:cubicBezTo>
                    <a:pt x="27051" y="7943"/>
                    <a:pt x="26678" y="7788"/>
                    <a:pt x="26275" y="7694"/>
                  </a:cubicBezTo>
                  <a:cubicBezTo>
                    <a:pt x="25748" y="7570"/>
                    <a:pt x="25251" y="7384"/>
                    <a:pt x="24786" y="7167"/>
                  </a:cubicBezTo>
                  <a:cubicBezTo>
                    <a:pt x="24476" y="7012"/>
                    <a:pt x="24166" y="6857"/>
                    <a:pt x="23824" y="6795"/>
                  </a:cubicBezTo>
                  <a:cubicBezTo>
                    <a:pt x="23813" y="6793"/>
                    <a:pt x="23802" y="6792"/>
                    <a:pt x="23791" y="6792"/>
                  </a:cubicBezTo>
                  <a:cubicBezTo>
                    <a:pt x="23598" y="6792"/>
                    <a:pt x="23526" y="7048"/>
                    <a:pt x="23731" y="7136"/>
                  </a:cubicBezTo>
                  <a:cubicBezTo>
                    <a:pt x="24445" y="7446"/>
                    <a:pt x="25034" y="8005"/>
                    <a:pt x="25810" y="8191"/>
                  </a:cubicBezTo>
                  <a:cubicBezTo>
                    <a:pt x="26337" y="8346"/>
                    <a:pt x="26958" y="8811"/>
                    <a:pt x="27516" y="9028"/>
                  </a:cubicBezTo>
                  <a:cubicBezTo>
                    <a:pt x="27578" y="9090"/>
                    <a:pt x="27640" y="9121"/>
                    <a:pt x="27733" y="9121"/>
                  </a:cubicBezTo>
                  <a:lnTo>
                    <a:pt x="27826" y="9121"/>
                  </a:lnTo>
                  <a:cubicBezTo>
                    <a:pt x="27842" y="9137"/>
                    <a:pt x="27857" y="9145"/>
                    <a:pt x="27877" y="9145"/>
                  </a:cubicBezTo>
                  <a:cubicBezTo>
                    <a:pt x="27896" y="9145"/>
                    <a:pt x="27919" y="9137"/>
                    <a:pt x="27950" y="9121"/>
                  </a:cubicBezTo>
                  <a:cubicBezTo>
                    <a:pt x="29284" y="10114"/>
                    <a:pt x="31270" y="10331"/>
                    <a:pt x="32728" y="11076"/>
                  </a:cubicBezTo>
                  <a:cubicBezTo>
                    <a:pt x="33131" y="11262"/>
                    <a:pt x="35054" y="11603"/>
                    <a:pt x="34992" y="12286"/>
                  </a:cubicBezTo>
                  <a:cubicBezTo>
                    <a:pt x="34961" y="13185"/>
                    <a:pt x="34682" y="14085"/>
                    <a:pt x="34558" y="14984"/>
                  </a:cubicBezTo>
                  <a:cubicBezTo>
                    <a:pt x="33658" y="14426"/>
                    <a:pt x="32231" y="14209"/>
                    <a:pt x="31487" y="13930"/>
                  </a:cubicBezTo>
                  <a:cubicBezTo>
                    <a:pt x="30060" y="13371"/>
                    <a:pt x="28664" y="12565"/>
                    <a:pt x="27082" y="12503"/>
                  </a:cubicBezTo>
                  <a:cubicBezTo>
                    <a:pt x="26647" y="11665"/>
                    <a:pt x="26027" y="10921"/>
                    <a:pt x="25313" y="10331"/>
                  </a:cubicBezTo>
                  <a:cubicBezTo>
                    <a:pt x="23301" y="8430"/>
                    <a:pt x="20611" y="7237"/>
                    <a:pt x="17918" y="7237"/>
                  </a:cubicBezTo>
                  <a:cubicBezTo>
                    <a:pt x="16832" y="7237"/>
                    <a:pt x="15747" y="7431"/>
                    <a:pt x="14704" y="7850"/>
                  </a:cubicBezTo>
                  <a:cubicBezTo>
                    <a:pt x="14673" y="7788"/>
                    <a:pt x="14611" y="7725"/>
                    <a:pt x="14549" y="7725"/>
                  </a:cubicBezTo>
                  <a:cubicBezTo>
                    <a:pt x="12812" y="7291"/>
                    <a:pt x="11292" y="6423"/>
                    <a:pt x="9493" y="6143"/>
                  </a:cubicBezTo>
                  <a:cubicBezTo>
                    <a:pt x="8314" y="5957"/>
                    <a:pt x="7166" y="5027"/>
                    <a:pt x="5925" y="4840"/>
                  </a:cubicBezTo>
                  <a:cubicBezTo>
                    <a:pt x="6266" y="4158"/>
                    <a:pt x="6452" y="3382"/>
                    <a:pt x="6887" y="2762"/>
                  </a:cubicBezTo>
                  <a:cubicBezTo>
                    <a:pt x="7312" y="2153"/>
                    <a:pt x="7972" y="1940"/>
                    <a:pt x="8706" y="1940"/>
                  </a:cubicBezTo>
                  <a:cubicBezTo>
                    <a:pt x="9954" y="1940"/>
                    <a:pt x="11417" y="2554"/>
                    <a:pt x="12316" y="2886"/>
                  </a:cubicBezTo>
                  <a:cubicBezTo>
                    <a:pt x="13339" y="3289"/>
                    <a:pt x="14301" y="3724"/>
                    <a:pt x="15232" y="4282"/>
                  </a:cubicBezTo>
                  <a:cubicBezTo>
                    <a:pt x="15382" y="4357"/>
                    <a:pt x="15543" y="4398"/>
                    <a:pt x="15703" y="4398"/>
                  </a:cubicBezTo>
                  <a:cubicBezTo>
                    <a:pt x="15806" y="4398"/>
                    <a:pt x="15909" y="4381"/>
                    <a:pt x="16007" y="4344"/>
                  </a:cubicBezTo>
                  <a:cubicBezTo>
                    <a:pt x="16690" y="4685"/>
                    <a:pt x="17372" y="4965"/>
                    <a:pt x="18085" y="5182"/>
                  </a:cubicBezTo>
                  <a:cubicBezTo>
                    <a:pt x="19481" y="5554"/>
                    <a:pt x="20846" y="5988"/>
                    <a:pt x="22180" y="6485"/>
                  </a:cubicBezTo>
                  <a:cubicBezTo>
                    <a:pt x="22217" y="6503"/>
                    <a:pt x="22253" y="6511"/>
                    <a:pt x="22288" y="6511"/>
                  </a:cubicBezTo>
                  <a:cubicBezTo>
                    <a:pt x="22484" y="6511"/>
                    <a:pt x="22613" y="6244"/>
                    <a:pt x="22428" y="6112"/>
                  </a:cubicBezTo>
                  <a:cubicBezTo>
                    <a:pt x="21591" y="5337"/>
                    <a:pt x="20257" y="5027"/>
                    <a:pt x="19140" y="4809"/>
                  </a:cubicBezTo>
                  <a:cubicBezTo>
                    <a:pt x="18272" y="4623"/>
                    <a:pt x="17403" y="4375"/>
                    <a:pt x="16534" y="4034"/>
                  </a:cubicBezTo>
                  <a:cubicBezTo>
                    <a:pt x="16721" y="3910"/>
                    <a:pt x="16876" y="3786"/>
                    <a:pt x="17031" y="3662"/>
                  </a:cubicBezTo>
                  <a:cubicBezTo>
                    <a:pt x="17847" y="3071"/>
                    <a:pt x="19302" y="1918"/>
                    <a:pt x="20445" y="1918"/>
                  </a:cubicBezTo>
                  <a:close/>
                  <a:moveTo>
                    <a:pt x="5731" y="5636"/>
                  </a:moveTo>
                  <a:cubicBezTo>
                    <a:pt x="5989" y="5636"/>
                    <a:pt x="6272" y="5684"/>
                    <a:pt x="6577" y="5771"/>
                  </a:cubicBezTo>
                  <a:cubicBezTo>
                    <a:pt x="7848" y="6174"/>
                    <a:pt x="8965" y="6733"/>
                    <a:pt x="10330" y="6919"/>
                  </a:cubicBezTo>
                  <a:cubicBezTo>
                    <a:pt x="11664" y="7105"/>
                    <a:pt x="12874" y="7788"/>
                    <a:pt x="14208" y="8067"/>
                  </a:cubicBezTo>
                  <a:cubicBezTo>
                    <a:pt x="13991" y="8160"/>
                    <a:pt x="13805" y="8253"/>
                    <a:pt x="13587" y="8377"/>
                  </a:cubicBezTo>
                  <a:cubicBezTo>
                    <a:pt x="11075" y="9866"/>
                    <a:pt x="9710" y="12006"/>
                    <a:pt x="9182" y="14829"/>
                  </a:cubicBezTo>
                  <a:cubicBezTo>
                    <a:pt x="8872" y="16505"/>
                    <a:pt x="8965" y="18242"/>
                    <a:pt x="9493" y="19886"/>
                  </a:cubicBezTo>
                  <a:cubicBezTo>
                    <a:pt x="9275" y="19824"/>
                    <a:pt x="9089" y="19762"/>
                    <a:pt x="8872" y="19669"/>
                  </a:cubicBezTo>
                  <a:cubicBezTo>
                    <a:pt x="7476" y="18986"/>
                    <a:pt x="6080" y="18459"/>
                    <a:pt x="4622" y="17900"/>
                  </a:cubicBezTo>
                  <a:cubicBezTo>
                    <a:pt x="4033" y="17683"/>
                    <a:pt x="3443" y="17435"/>
                    <a:pt x="2854" y="17249"/>
                  </a:cubicBezTo>
                  <a:cubicBezTo>
                    <a:pt x="2451" y="17187"/>
                    <a:pt x="2078" y="17063"/>
                    <a:pt x="1706" y="16939"/>
                  </a:cubicBezTo>
                  <a:cubicBezTo>
                    <a:pt x="1684" y="16826"/>
                    <a:pt x="1596" y="16747"/>
                    <a:pt x="1502" y="16747"/>
                  </a:cubicBezTo>
                  <a:cubicBezTo>
                    <a:pt x="1473" y="16747"/>
                    <a:pt x="1443" y="16754"/>
                    <a:pt x="1415" y="16771"/>
                  </a:cubicBezTo>
                  <a:lnTo>
                    <a:pt x="1415" y="16771"/>
                  </a:lnTo>
                  <a:cubicBezTo>
                    <a:pt x="1238" y="16585"/>
                    <a:pt x="1184" y="16309"/>
                    <a:pt x="1396" y="15884"/>
                  </a:cubicBezTo>
                  <a:cubicBezTo>
                    <a:pt x="1892" y="14891"/>
                    <a:pt x="2172" y="13651"/>
                    <a:pt x="2482" y="12565"/>
                  </a:cubicBezTo>
                  <a:cubicBezTo>
                    <a:pt x="2823" y="11417"/>
                    <a:pt x="3133" y="10238"/>
                    <a:pt x="3474" y="9090"/>
                  </a:cubicBezTo>
                  <a:cubicBezTo>
                    <a:pt x="3661" y="8284"/>
                    <a:pt x="3940" y="7477"/>
                    <a:pt x="4250" y="6733"/>
                  </a:cubicBezTo>
                  <a:cubicBezTo>
                    <a:pt x="4562" y="5952"/>
                    <a:pt x="5068" y="5636"/>
                    <a:pt x="5731" y="5636"/>
                  </a:cubicBezTo>
                  <a:close/>
                  <a:moveTo>
                    <a:pt x="17835" y="7996"/>
                  </a:moveTo>
                  <a:cubicBezTo>
                    <a:pt x="20083" y="7996"/>
                    <a:pt x="22382" y="8817"/>
                    <a:pt x="24197" y="10145"/>
                  </a:cubicBezTo>
                  <a:cubicBezTo>
                    <a:pt x="25189" y="10890"/>
                    <a:pt x="25996" y="11851"/>
                    <a:pt x="26554" y="12968"/>
                  </a:cubicBezTo>
                  <a:cubicBezTo>
                    <a:pt x="27051" y="14116"/>
                    <a:pt x="26834" y="15574"/>
                    <a:pt x="26771" y="16722"/>
                  </a:cubicBezTo>
                  <a:lnTo>
                    <a:pt x="26802" y="16722"/>
                  </a:lnTo>
                  <a:cubicBezTo>
                    <a:pt x="26771" y="19296"/>
                    <a:pt x="25469" y="21654"/>
                    <a:pt x="23297" y="23050"/>
                  </a:cubicBezTo>
                  <a:cubicBezTo>
                    <a:pt x="21346" y="24266"/>
                    <a:pt x="19478" y="24655"/>
                    <a:pt x="17371" y="24655"/>
                  </a:cubicBezTo>
                  <a:cubicBezTo>
                    <a:pt x="16898" y="24655"/>
                    <a:pt x="16414" y="24635"/>
                    <a:pt x="15914" y="24601"/>
                  </a:cubicBezTo>
                  <a:cubicBezTo>
                    <a:pt x="14177" y="24477"/>
                    <a:pt x="12129" y="22957"/>
                    <a:pt x="11013" y="21654"/>
                  </a:cubicBezTo>
                  <a:cubicBezTo>
                    <a:pt x="9772" y="20258"/>
                    <a:pt x="9399" y="17280"/>
                    <a:pt x="9741" y="15512"/>
                  </a:cubicBezTo>
                  <a:cubicBezTo>
                    <a:pt x="10268" y="12813"/>
                    <a:pt x="11168" y="10672"/>
                    <a:pt x="13618" y="9152"/>
                  </a:cubicBezTo>
                  <a:cubicBezTo>
                    <a:pt x="14899" y="8352"/>
                    <a:pt x="16356" y="7996"/>
                    <a:pt x="17835" y="7996"/>
                  </a:cubicBezTo>
                  <a:close/>
                  <a:moveTo>
                    <a:pt x="27237" y="12875"/>
                  </a:moveTo>
                  <a:lnTo>
                    <a:pt x="27237" y="12875"/>
                  </a:lnTo>
                  <a:cubicBezTo>
                    <a:pt x="28292" y="13185"/>
                    <a:pt x="29315" y="13589"/>
                    <a:pt x="30339" y="14054"/>
                  </a:cubicBezTo>
                  <a:cubicBezTo>
                    <a:pt x="31487" y="14643"/>
                    <a:pt x="32945" y="14860"/>
                    <a:pt x="34030" y="15512"/>
                  </a:cubicBezTo>
                  <a:cubicBezTo>
                    <a:pt x="35116" y="16163"/>
                    <a:pt x="34124" y="17994"/>
                    <a:pt x="33782" y="19017"/>
                  </a:cubicBezTo>
                  <a:cubicBezTo>
                    <a:pt x="33410" y="20134"/>
                    <a:pt x="33038" y="21437"/>
                    <a:pt x="32572" y="22523"/>
                  </a:cubicBezTo>
                  <a:cubicBezTo>
                    <a:pt x="32014" y="23826"/>
                    <a:pt x="31735" y="25470"/>
                    <a:pt x="30959" y="26649"/>
                  </a:cubicBezTo>
                  <a:cubicBezTo>
                    <a:pt x="30556" y="27238"/>
                    <a:pt x="30308" y="27703"/>
                    <a:pt x="29874" y="27734"/>
                  </a:cubicBezTo>
                  <a:cubicBezTo>
                    <a:pt x="29791" y="27652"/>
                    <a:pt x="29694" y="27610"/>
                    <a:pt x="29593" y="27610"/>
                  </a:cubicBezTo>
                  <a:cubicBezTo>
                    <a:pt x="29543" y="27610"/>
                    <a:pt x="29491" y="27621"/>
                    <a:pt x="29439" y="27641"/>
                  </a:cubicBezTo>
                  <a:cubicBezTo>
                    <a:pt x="29191" y="27517"/>
                    <a:pt x="28912" y="27362"/>
                    <a:pt x="28695" y="27176"/>
                  </a:cubicBezTo>
                  <a:cubicBezTo>
                    <a:pt x="28509" y="26959"/>
                    <a:pt x="28261" y="26804"/>
                    <a:pt x="27981" y="26711"/>
                  </a:cubicBezTo>
                  <a:cubicBezTo>
                    <a:pt x="26554" y="26369"/>
                    <a:pt x="25158" y="25904"/>
                    <a:pt x="23824" y="25284"/>
                  </a:cubicBezTo>
                  <a:cubicBezTo>
                    <a:pt x="23328" y="25035"/>
                    <a:pt x="22801" y="24818"/>
                    <a:pt x="22304" y="24570"/>
                  </a:cubicBezTo>
                  <a:cubicBezTo>
                    <a:pt x="22242" y="24570"/>
                    <a:pt x="22180" y="24539"/>
                    <a:pt x="22118" y="24539"/>
                  </a:cubicBezTo>
                  <a:cubicBezTo>
                    <a:pt x="22677" y="24229"/>
                    <a:pt x="23204" y="23919"/>
                    <a:pt x="23700" y="23639"/>
                  </a:cubicBezTo>
                  <a:cubicBezTo>
                    <a:pt x="25717" y="22461"/>
                    <a:pt x="27485" y="19855"/>
                    <a:pt x="27485" y="17466"/>
                  </a:cubicBezTo>
                  <a:cubicBezTo>
                    <a:pt x="27485" y="16846"/>
                    <a:pt x="27640" y="16225"/>
                    <a:pt x="27609" y="15636"/>
                  </a:cubicBezTo>
                  <a:cubicBezTo>
                    <a:pt x="27578" y="14860"/>
                    <a:pt x="27392" y="14116"/>
                    <a:pt x="27330" y="13340"/>
                  </a:cubicBezTo>
                  <a:cubicBezTo>
                    <a:pt x="27299" y="13185"/>
                    <a:pt x="27268" y="13030"/>
                    <a:pt x="27237" y="12875"/>
                  </a:cubicBezTo>
                  <a:close/>
                  <a:moveTo>
                    <a:pt x="1551" y="17559"/>
                  </a:moveTo>
                  <a:cubicBezTo>
                    <a:pt x="2978" y="18149"/>
                    <a:pt x="4529" y="18583"/>
                    <a:pt x="5987" y="19141"/>
                  </a:cubicBezTo>
                  <a:cubicBezTo>
                    <a:pt x="6763" y="19452"/>
                    <a:pt x="7507" y="19762"/>
                    <a:pt x="8252" y="20134"/>
                  </a:cubicBezTo>
                  <a:cubicBezTo>
                    <a:pt x="8531" y="20289"/>
                    <a:pt x="8841" y="20444"/>
                    <a:pt x="9151" y="20568"/>
                  </a:cubicBezTo>
                  <a:cubicBezTo>
                    <a:pt x="9380" y="20664"/>
                    <a:pt x="9503" y="20747"/>
                    <a:pt x="9543" y="20747"/>
                  </a:cubicBezTo>
                  <a:cubicBezTo>
                    <a:pt x="9568" y="20747"/>
                    <a:pt x="9559" y="20714"/>
                    <a:pt x="9524" y="20630"/>
                  </a:cubicBezTo>
                  <a:lnTo>
                    <a:pt x="9524" y="20630"/>
                  </a:lnTo>
                  <a:cubicBezTo>
                    <a:pt x="9586" y="20754"/>
                    <a:pt x="9710" y="20848"/>
                    <a:pt x="9834" y="20848"/>
                  </a:cubicBezTo>
                  <a:cubicBezTo>
                    <a:pt x="9958" y="21127"/>
                    <a:pt x="10082" y="21375"/>
                    <a:pt x="10237" y="21654"/>
                  </a:cubicBezTo>
                  <a:cubicBezTo>
                    <a:pt x="10764" y="22647"/>
                    <a:pt x="11850" y="23205"/>
                    <a:pt x="12657" y="23981"/>
                  </a:cubicBezTo>
                  <a:cubicBezTo>
                    <a:pt x="13370" y="24663"/>
                    <a:pt x="14828" y="25160"/>
                    <a:pt x="15821" y="25253"/>
                  </a:cubicBezTo>
                  <a:cubicBezTo>
                    <a:pt x="16454" y="25296"/>
                    <a:pt x="17088" y="25319"/>
                    <a:pt x="17718" y="25319"/>
                  </a:cubicBezTo>
                  <a:cubicBezTo>
                    <a:pt x="18446" y="25319"/>
                    <a:pt x="19170" y="25288"/>
                    <a:pt x="19885" y="25222"/>
                  </a:cubicBezTo>
                  <a:cubicBezTo>
                    <a:pt x="20257" y="25191"/>
                    <a:pt x="20629" y="25129"/>
                    <a:pt x="20970" y="25004"/>
                  </a:cubicBezTo>
                  <a:cubicBezTo>
                    <a:pt x="21405" y="25346"/>
                    <a:pt x="22242" y="25315"/>
                    <a:pt x="22708" y="25594"/>
                  </a:cubicBezTo>
                  <a:cubicBezTo>
                    <a:pt x="23452" y="25966"/>
                    <a:pt x="24197" y="26276"/>
                    <a:pt x="25003" y="26555"/>
                  </a:cubicBezTo>
                  <a:cubicBezTo>
                    <a:pt x="25810" y="26835"/>
                    <a:pt x="26709" y="27145"/>
                    <a:pt x="27547" y="27331"/>
                  </a:cubicBezTo>
                  <a:cubicBezTo>
                    <a:pt x="28167" y="27455"/>
                    <a:pt x="28540" y="28076"/>
                    <a:pt x="29160" y="28231"/>
                  </a:cubicBezTo>
                  <a:cubicBezTo>
                    <a:pt x="28633" y="28975"/>
                    <a:pt x="27950" y="29627"/>
                    <a:pt x="27175" y="30154"/>
                  </a:cubicBezTo>
                  <a:lnTo>
                    <a:pt x="27206" y="30154"/>
                  </a:lnTo>
                  <a:cubicBezTo>
                    <a:pt x="26943" y="30242"/>
                    <a:pt x="26677" y="30279"/>
                    <a:pt x="26410" y="30279"/>
                  </a:cubicBezTo>
                  <a:cubicBezTo>
                    <a:pt x="25358" y="30279"/>
                    <a:pt x="24293" y="29700"/>
                    <a:pt x="23328" y="29378"/>
                  </a:cubicBezTo>
                  <a:cubicBezTo>
                    <a:pt x="20536" y="28448"/>
                    <a:pt x="17744" y="27734"/>
                    <a:pt x="14983" y="26649"/>
                  </a:cubicBezTo>
                  <a:cubicBezTo>
                    <a:pt x="12129" y="25594"/>
                    <a:pt x="9524" y="24074"/>
                    <a:pt x="6608" y="23050"/>
                  </a:cubicBezTo>
                  <a:cubicBezTo>
                    <a:pt x="5305" y="22554"/>
                    <a:pt x="4033" y="21995"/>
                    <a:pt x="2792" y="21375"/>
                  </a:cubicBezTo>
                  <a:cubicBezTo>
                    <a:pt x="2016" y="20972"/>
                    <a:pt x="962" y="20785"/>
                    <a:pt x="1086" y="19669"/>
                  </a:cubicBezTo>
                  <a:cubicBezTo>
                    <a:pt x="1179" y="18955"/>
                    <a:pt x="1396" y="18273"/>
                    <a:pt x="1551" y="17559"/>
                  </a:cubicBezTo>
                  <a:close/>
                  <a:moveTo>
                    <a:pt x="10804" y="0"/>
                  </a:moveTo>
                  <a:cubicBezTo>
                    <a:pt x="9976" y="0"/>
                    <a:pt x="9237" y="299"/>
                    <a:pt x="9151" y="1242"/>
                  </a:cubicBezTo>
                  <a:cubicBezTo>
                    <a:pt x="8947" y="1197"/>
                    <a:pt x="8737" y="1176"/>
                    <a:pt x="8527" y="1176"/>
                  </a:cubicBezTo>
                  <a:cubicBezTo>
                    <a:pt x="8006" y="1176"/>
                    <a:pt x="7484" y="1309"/>
                    <a:pt x="7042" y="1552"/>
                  </a:cubicBezTo>
                  <a:cubicBezTo>
                    <a:pt x="5925" y="2204"/>
                    <a:pt x="5801" y="3662"/>
                    <a:pt x="5367" y="4778"/>
                  </a:cubicBezTo>
                  <a:lnTo>
                    <a:pt x="5336" y="4778"/>
                  </a:lnTo>
                  <a:cubicBezTo>
                    <a:pt x="4374" y="4809"/>
                    <a:pt x="3940" y="5616"/>
                    <a:pt x="3630" y="6423"/>
                  </a:cubicBezTo>
                  <a:cubicBezTo>
                    <a:pt x="2978" y="7974"/>
                    <a:pt x="2668" y="9649"/>
                    <a:pt x="2078" y="11231"/>
                  </a:cubicBezTo>
                  <a:cubicBezTo>
                    <a:pt x="1582" y="12658"/>
                    <a:pt x="1334" y="14209"/>
                    <a:pt x="745" y="15605"/>
                  </a:cubicBezTo>
                  <a:cubicBezTo>
                    <a:pt x="465" y="16287"/>
                    <a:pt x="279" y="17001"/>
                    <a:pt x="1055" y="17404"/>
                  </a:cubicBezTo>
                  <a:cubicBezTo>
                    <a:pt x="651" y="18521"/>
                    <a:pt x="0" y="19917"/>
                    <a:pt x="714" y="20941"/>
                  </a:cubicBezTo>
                  <a:cubicBezTo>
                    <a:pt x="1458" y="22026"/>
                    <a:pt x="3350" y="22461"/>
                    <a:pt x="4498" y="22957"/>
                  </a:cubicBezTo>
                  <a:cubicBezTo>
                    <a:pt x="6266" y="23733"/>
                    <a:pt x="8066" y="24353"/>
                    <a:pt x="9834" y="25129"/>
                  </a:cubicBezTo>
                  <a:cubicBezTo>
                    <a:pt x="10795" y="25563"/>
                    <a:pt x="11695" y="26090"/>
                    <a:pt x="12626" y="26555"/>
                  </a:cubicBezTo>
                  <a:cubicBezTo>
                    <a:pt x="13556" y="27021"/>
                    <a:pt x="14673" y="27331"/>
                    <a:pt x="15697" y="27734"/>
                  </a:cubicBezTo>
                  <a:cubicBezTo>
                    <a:pt x="17310" y="28386"/>
                    <a:pt x="18954" y="28913"/>
                    <a:pt x="20629" y="29347"/>
                  </a:cubicBezTo>
                  <a:cubicBezTo>
                    <a:pt x="21591" y="29596"/>
                    <a:pt x="22553" y="29937"/>
                    <a:pt x="23514" y="30185"/>
                  </a:cubicBezTo>
                  <a:cubicBezTo>
                    <a:pt x="24383" y="30402"/>
                    <a:pt x="25065" y="30867"/>
                    <a:pt x="25996" y="30961"/>
                  </a:cubicBezTo>
                  <a:cubicBezTo>
                    <a:pt x="26149" y="30987"/>
                    <a:pt x="26303" y="31000"/>
                    <a:pt x="26455" y="31000"/>
                  </a:cubicBezTo>
                  <a:cubicBezTo>
                    <a:pt x="27194" y="31000"/>
                    <a:pt x="27901" y="30694"/>
                    <a:pt x="28416" y="30154"/>
                  </a:cubicBezTo>
                  <a:cubicBezTo>
                    <a:pt x="28819" y="29751"/>
                    <a:pt x="29594" y="29006"/>
                    <a:pt x="29843" y="28355"/>
                  </a:cubicBezTo>
                  <a:cubicBezTo>
                    <a:pt x="30153" y="28355"/>
                    <a:pt x="30494" y="28293"/>
                    <a:pt x="30773" y="28169"/>
                  </a:cubicBezTo>
                  <a:cubicBezTo>
                    <a:pt x="31270" y="27982"/>
                    <a:pt x="31394" y="27176"/>
                    <a:pt x="31642" y="26804"/>
                  </a:cubicBezTo>
                  <a:cubicBezTo>
                    <a:pt x="32107" y="26090"/>
                    <a:pt x="32324" y="25066"/>
                    <a:pt x="32635" y="24291"/>
                  </a:cubicBezTo>
                  <a:cubicBezTo>
                    <a:pt x="33317" y="22647"/>
                    <a:pt x="33751" y="20941"/>
                    <a:pt x="34403" y="19265"/>
                  </a:cubicBezTo>
                  <a:cubicBezTo>
                    <a:pt x="34713" y="18459"/>
                    <a:pt x="35582" y="16598"/>
                    <a:pt x="35147" y="15605"/>
                  </a:cubicBezTo>
                  <a:cubicBezTo>
                    <a:pt x="35488" y="14488"/>
                    <a:pt x="35706" y="13309"/>
                    <a:pt x="35799" y="12131"/>
                  </a:cubicBezTo>
                  <a:cubicBezTo>
                    <a:pt x="35768" y="11758"/>
                    <a:pt x="35551" y="11417"/>
                    <a:pt x="35209" y="11231"/>
                  </a:cubicBezTo>
                  <a:cubicBezTo>
                    <a:pt x="35395" y="10890"/>
                    <a:pt x="35457" y="10517"/>
                    <a:pt x="35457" y="10114"/>
                  </a:cubicBezTo>
                  <a:cubicBezTo>
                    <a:pt x="35457" y="9246"/>
                    <a:pt x="34186" y="8687"/>
                    <a:pt x="33565" y="8408"/>
                  </a:cubicBezTo>
                  <a:cubicBezTo>
                    <a:pt x="32386" y="7850"/>
                    <a:pt x="31114" y="7539"/>
                    <a:pt x="29812" y="7508"/>
                  </a:cubicBezTo>
                  <a:cubicBezTo>
                    <a:pt x="29067" y="7508"/>
                    <a:pt x="28726" y="8191"/>
                    <a:pt x="28447" y="8780"/>
                  </a:cubicBezTo>
                  <a:lnTo>
                    <a:pt x="28385" y="8780"/>
                  </a:lnTo>
                  <a:cubicBezTo>
                    <a:pt x="28385" y="8718"/>
                    <a:pt x="28323" y="8656"/>
                    <a:pt x="28292" y="8625"/>
                  </a:cubicBezTo>
                  <a:lnTo>
                    <a:pt x="28198" y="8594"/>
                  </a:lnTo>
                  <a:cubicBezTo>
                    <a:pt x="28198" y="7508"/>
                    <a:pt x="27795" y="6671"/>
                    <a:pt x="27516" y="5585"/>
                  </a:cubicBezTo>
                  <a:cubicBezTo>
                    <a:pt x="27268" y="4499"/>
                    <a:pt x="27175" y="4034"/>
                    <a:pt x="26213" y="3631"/>
                  </a:cubicBezTo>
                  <a:cubicBezTo>
                    <a:pt x="24755" y="2979"/>
                    <a:pt x="23793" y="2018"/>
                    <a:pt x="22242" y="1614"/>
                  </a:cubicBezTo>
                  <a:cubicBezTo>
                    <a:pt x="21529" y="1397"/>
                    <a:pt x="20815" y="1242"/>
                    <a:pt x="20071" y="1149"/>
                  </a:cubicBezTo>
                  <a:cubicBezTo>
                    <a:pt x="20060" y="1148"/>
                    <a:pt x="20049" y="1148"/>
                    <a:pt x="20038" y="1148"/>
                  </a:cubicBezTo>
                  <a:cubicBezTo>
                    <a:pt x="19564" y="1148"/>
                    <a:pt x="18699" y="1773"/>
                    <a:pt x="18396" y="1924"/>
                  </a:cubicBezTo>
                  <a:cubicBezTo>
                    <a:pt x="17744" y="2235"/>
                    <a:pt x="17124" y="2638"/>
                    <a:pt x="16565" y="3103"/>
                  </a:cubicBezTo>
                  <a:cubicBezTo>
                    <a:pt x="16180" y="3387"/>
                    <a:pt x="15914" y="3499"/>
                    <a:pt x="15664" y="3499"/>
                  </a:cubicBezTo>
                  <a:cubicBezTo>
                    <a:pt x="15531" y="3499"/>
                    <a:pt x="15402" y="3467"/>
                    <a:pt x="15263" y="3413"/>
                  </a:cubicBezTo>
                  <a:cubicBezTo>
                    <a:pt x="15976" y="1800"/>
                    <a:pt x="13898" y="963"/>
                    <a:pt x="12688" y="404"/>
                  </a:cubicBezTo>
                  <a:cubicBezTo>
                    <a:pt x="12202" y="196"/>
                    <a:pt x="11474" y="0"/>
                    <a:pt x="10804" y="0"/>
                  </a:cubicBezTo>
                  <a:close/>
                </a:path>
              </a:pathLst>
            </a:custGeom>
            <a:solidFill>
              <a:srgbClr val="1155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2" name="Google Shape;312;p3"/>
            <p:cNvSpPr/>
            <p:nvPr/>
          </p:nvSpPr>
          <p:spPr>
            <a:xfrm rot="-999406">
              <a:off x="4762882" y="1507980"/>
              <a:ext cx="71450" cy="63580"/>
            </a:xfrm>
            <a:custGeom>
              <a:avLst/>
              <a:gdLst/>
              <a:ahLst/>
              <a:cxnLst/>
              <a:rect l="l" t="t" r="r" b="b"/>
              <a:pathLst>
                <a:path w="3568" h="3175" extrusionOk="0">
                  <a:moveTo>
                    <a:pt x="2681" y="604"/>
                  </a:moveTo>
                  <a:cubicBezTo>
                    <a:pt x="2809" y="604"/>
                    <a:pt x="2895" y="677"/>
                    <a:pt x="2885" y="872"/>
                  </a:cubicBezTo>
                  <a:cubicBezTo>
                    <a:pt x="2854" y="1493"/>
                    <a:pt x="2265" y="1524"/>
                    <a:pt x="1924" y="1865"/>
                  </a:cubicBezTo>
                  <a:cubicBezTo>
                    <a:pt x="1831" y="1896"/>
                    <a:pt x="1738" y="1989"/>
                    <a:pt x="1769" y="2113"/>
                  </a:cubicBezTo>
                  <a:lnTo>
                    <a:pt x="1800" y="2175"/>
                  </a:lnTo>
                  <a:cubicBezTo>
                    <a:pt x="1658" y="2374"/>
                    <a:pt x="1477" y="2469"/>
                    <a:pt x="1290" y="2469"/>
                  </a:cubicBezTo>
                  <a:cubicBezTo>
                    <a:pt x="1068" y="2469"/>
                    <a:pt x="837" y="2335"/>
                    <a:pt x="652" y="2082"/>
                  </a:cubicBezTo>
                  <a:cubicBezTo>
                    <a:pt x="457" y="1789"/>
                    <a:pt x="665" y="1228"/>
                    <a:pt x="928" y="1228"/>
                  </a:cubicBezTo>
                  <a:cubicBezTo>
                    <a:pt x="1000" y="1228"/>
                    <a:pt x="1075" y="1269"/>
                    <a:pt x="1148" y="1369"/>
                  </a:cubicBezTo>
                  <a:cubicBezTo>
                    <a:pt x="1179" y="1400"/>
                    <a:pt x="1241" y="1400"/>
                    <a:pt x="1272" y="1400"/>
                  </a:cubicBezTo>
                  <a:cubicBezTo>
                    <a:pt x="1396" y="1369"/>
                    <a:pt x="1490" y="1276"/>
                    <a:pt x="1490" y="1152"/>
                  </a:cubicBezTo>
                  <a:cubicBezTo>
                    <a:pt x="1521" y="1198"/>
                    <a:pt x="1567" y="1221"/>
                    <a:pt x="1614" y="1221"/>
                  </a:cubicBezTo>
                  <a:cubicBezTo>
                    <a:pt x="1660" y="1221"/>
                    <a:pt x="1707" y="1198"/>
                    <a:pt x="1738" y="1152"/>
                  </a:cubicBezTo>
                  <a:cubicBezTo>
                    <a:pt x="1846" y="1000"/>
                    <a:pt x="2380" y="604"/>
                    <a:pt x="2681" y="604"/>
                  </a:cubicBezTo>
                  <a:close/>
                  <a:moveTo>
                    <a:pt x="2750" y="1"/>
                  </a:moveTo>
                  <a:cubicBezTo>
                    <a:pt x="2219" y="1"/>
                    <a:pt x="1580" y="448"/>
                    <a:pt x="1458" y="934"/>
                  </a:cubicBezTo>
                  <a:cubicBezTo>
                    <a:pt x="1334" y="779"/>
                    <a:pt x="1179" y="686"/>
                    <a:pt x="993" y="686"/>
                  </a:cubicBezTo>
                  <a:cubicBezTo>
                    <a:pt x="373" y="686"/>
                    <a:pt x="0" y="1276"/>
                    <a:pt x="0" y="1834"/>
                  </a:cubicBezTo>
                  <a:cubicBezTo>
                    <a:pt x="94" y="2516"/>
                    <a:pt x="621" y="3044"/>
                    <a:pt x="1272" y="3168"/>
                  </a:cubicBezTo>
                  <a:cubicBezTo>
                    <a:pt x="1311" y="3172"/>
                    <a:pt x="1348" y="3174"/>
                    <a:pt x="1386" y="3174"/>
                  </a:cubicBezTo>
                  <a:cubicBezTo>
                    <a:pt x="1897" y="3174"/>
                    <a:pt x="2331" y="2791"/>
                    <a:pt x="2389" y="2299"/>
                  </a:cubicBezTo>
                  <a:cubicBezTo>
                    <a:pt x="2730" y="2175"/>
                    <a:pt x="3041" y="1927"/>
                    <a:pt x="3258" y="1648"/>
                  </a:cubicBezTo>
                  <a:cubicBezTo>
                    <a:pt x="3506" y="1307"/>
                    <a:pt x="3568" y="841"/>
                    <a:pt x="3413" y="438"/>
                  </a:cubicBezTo>
                  <a:cubicBezTo>
                    <a:pt x="3284" y="126"/>
                    <a:pt x="3032" y="1"/>
                    <a:pt x="2750" y="1"/>
                  </a:cubicBezTo>
                  <a:close/>
                </a:path>
              </a:pathLst>
            </a:custGeom>
            <a:solidFill>
              <a:srgbClr val="1155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3" name="Google Shape;313;p3"/>
            <p:cNvSpPr/>
            <p:nvPr/>
          </p:nvSpPr>
          <p:spPr>
            <a:xfrm rot="-999406">
              <a:off x="4354642" y="1322373"/>
              <a:ext cx="57793" cy="48381"/>
            </a:xfrm>
            <a:custGeom>
              <a:avLst/>
              <a:gdLst/>
              <a:ahLst/>
              <a:cxnLst/>
              <a:rect l="l" t="t" r="r" b="b"/>
              <a:pathLst>
                <a:path w="2886" h="2416" extrusionOk="0">
                  <a:moveTo>
                    <a:pt x="1362" y="601"/>
                  </a:moveTo>
                  <a:cubicBezTo>
                    <a:pt x="1513" y="601"/>
                    <a:pt x="1661" y="632"/>
                    <a:pt x="1800" y="694"/>
                  </a:cubicBezTo>
                  <a:cubicBezTo>
                    <a:pt x="2328" y="942"/>
                    <a:pt x="1707" y="1563"/>
                    <a:pt x="1459" y="1749"/>
                  </a:cubicBezTo>
                  <a:cubicBezTo>
                    <a:pt x="1398" y="1796"/>
                    <a:pt x="1321" y="1817"/>
                    <a:pt x="1238" y="1817"/>
                  </a:cubicBezTo>
                  <a:cubicBezTo>
                    <a:pt x="940" y="1817"/>
                    <a:pt x="566" y="1550"/>
                    <a:pt x="590" y="1283"/>
                  </a:cubicBezTo>
                  <a:cubicBezTo>
                    <a:pt x="621" y="1035"/>
                    <a:pt x="745" y="818"/>
                    <a:pt x="901" y="694"/>
                  </a:cubicBezTo>
                  <a:cubicBezTo>
                    <a:pt x="1056" y="632"/>
                    <a:pt x="1211" y="601"/>
                    <a:pt x="1362" y="601"/>
                  </a:cubicBezTo>
                  <a:close/>
                  <a:moveTo>
                    <a:pt x="1495" y="0"/>
                  </a:moveTo>
                  <a:cubicBezTo>
                    <a:pt x="1305" y="0"/>
                    <a:pt x="1112" y="45"/>
                    <a:pt x="932" y="136"/>
                  </a:cubicBezTo>
                  <a:cubicBezTo>
                    <a:pt x="901" y="136"/>
                    <a:pt x="839" y="136"/>
                    <a:pt x="807" y="167"/>
                  </a:cubicBezTo>
                  <a:lnTo>
                    <a:pt x="683" y="291"/>
                  </a:lnTo>
                  <a:cubicBezTo>
                    <a:pt x="590" y="322"/>
                    <a:pt x="497" y="384"/>
                    <a:pt x="435" y="477"/>
                  </a:cubicBezTo>
                  <a:cubicBezTo>
                    <a:pt x="404" y="477"/>
                    <a:pt x="404" y="508"/>
                    <a:pt x="404" y="539"/>
                  </a:cubicBezTo>
                  <a:cubicBezTo>
                    <a:pt x="125" y="818"/>
                    <a:pt x="1" y="1221"/>
                    <a:pt x="94" y="1625"/>
                  </a:cubicBezTo>
                  <a:cubicBezTo>
                    <a:pt x="187" y="1935"/>
                    <a:pt x="497" y="2121"/>
                    <a:pt x="745" y="2276"/>
                  </a:cubicBezTo>
                  <a:cubicBezTo>
                    <a:pt x="901" y="2369"/>
                    <a:pt x="1079" y="2416"/>
                    <a:pt x="1261" y="2416"/>
                  </a:cubicBezTo>
                  <a:cubicBezTo>
                    <a:pt x="1443" y="2416"/>
                    <a:pt x="1630" y="2369"/>
                    <a:pt x="1800" y="2276"/>
                  </a:cubicBezTo>
                  <a:cubicBezTo>
                    <a:pt x="2390" y="1873"/>
                    <a:pt x="2886" y="1066"/>
                    <a:pt x="2390" y="415"/>
                  </a:cubicBezTo>
                  <a:cubicBezTo>
                    <a:pt x="2153" y="138"/>
                    <a:pt x="1828" y="0"/>
                    <a:pt x="1495" y="0"/>
                  </a:cubicBezTo>
                  <a:close/>
                </a:path>
              </a:pathLst>
            </a:custGeom>
            <a:solidFill>
              <a:srgbClr val="1155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4" name="Google Shape;314;p3"/>
            <p:cNvSpPr/>
            <p:nvPr/>
          </p:nvSpPr>
          <p:spPr>
            <a:xfrm rot="-999406">
              <a:off x="4295466" y="1319883"/>
              <a:ext cx="50183" cy="39610"/>
            </a:xfrm>
            <a:custGeom>
              <a:avLst/>
              <a:gdLst/>
              <a:ahLst/>
              <a:cxnLst/>
              <a:rect l="l" t="t" r="r" b="b"/>
              <a:pathLst>
                <a:path w="2506" h="1978" extrusionOk="0">
                  <a:moveTo>
                    <a:pt x="2203" y="1"/>
                  </a:moveTo>
                  <a:cubicBezTo>
                    <a:pt x="2193" y="1"/>
                    <a:pt x="2183" y="2"/>
                    <a:pt x="2172" y="4"/>
                  </a:cubicBezTo>
                  <a:cubicBezTo>
                    <a:pt x="1893" y="66"/>
                    <a:pt x="1645" y="128"/>
                    <a:pt x="1397" y="221"/>
                  </a:cubicBezTo>
                  <a:cubicBezTo>
                    <a:pt x="1149" y="314"/>
                    <a:pt x="932" y="469"/>
                    <a:pt x="745" y="655"/>
                  </a:cubicBezTo>
                  <a:cubicBezTo>
                    <a:pt x="311" y="873"/>
                    <a:pt x="32" y="1307"/>
                    <a:pt x="1" y="1803"/>
                  </a:cubicBezTo>
                  <a:cubicBezTo>
                    <a:pt x="1" y="1923"/>
                    <a:pt x="81" y="1978"/>
                    <a:pt x="170" y="1978"/>
                  </a:cubicBezTo>
                  <a:cubicBezTo>
                    <a:pt x="266" y="1978"/>
                    <a:pt x="372" y="1915"/>
                    <a:pt x="404" y="1803"/>
                  </a:cubicBezTo>
                  <a:cubicBezTo>
                    <a:pt x="528" y="1369"/>
                    <a:pt x="963" y="1121"/>
                    <a:pt x="1335" y="904"/>
                  </a:cubicBezTo>
                  <a:cubicBezTo>
                    <a:pt x="1676" y="686"/>
                    <a:pt x="2110" y="655"/>
                    <a:pt x="2390" y="345"/>
                  </a:cubicBezTo>
                  <a:cubicBezTo>
                    <a:pt x="2506" y="200"/>
                    <a:pt x="2350" y="1"/>
                    <a:pt x="2203" y="1"/>
                  </a:cubicBezTo>
                  <a:close/>
                </a:path>
              </a:pathLst>
            </a:custGeom>
            <a:solidFill>
              <a:srgbClr val="1155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5" name="Google Shape;315;p3"/>
            <p:cNvSpPr/>
            <p:nvPr/>
          </p:nvSpPr>
          <p:spPr>
            <a:xfrm rot="-999406">
              <a:off x="4350917" y="1312491"/>
              <a:ext cx="23490" cy="11915"/>
            </a:xfrm>
            <a:custGeom>
              <a:avLst/>
              <a:gdLst/>
              <a:ahLst/>
              <a:cxnLst/>
              <a:rect l="l" t="t" r="r" b="b"/>
              <a:pathLst>
                <a:path w="1173" h="595" extrusionOk="0">
                  <a:moveTo>
                    <a:pt x="120" y="0"/>
                  </a:moveTo>
                  <a:cubicBezTo>
                    <a:pt x="44" y="0"/>
                    <a:pt x="1" y="105"/>
                    <a:pt x="56" y="160"/>
                  </a:cubicBezTo>
                  <a:cubicBezTo>
                    <a:pt x="304" y="408"/>
                    <a:pt x="645" y="563"/>
                    <a:pt x="987" y="595"/>
                  </a:cubicBezTo>
                  <a:cubicBezTo>
                    <a:pt x="1142" y="563"/>
                    <a:pt x="1173" y="408"/>
                    <a:pt x="1080" y="315"/>
                  </a:cubicBezTo>
                  <a:cubicBezTo>
                    <a:pt x="801" y="129"/>
                    <a:pt x="490" y="5"/>
                    <a:pt x="149" y="5"/>
                  </a:cubicBezTo>
                  <a:cubicBezTo>
                    <a:pt x="139" y="2"/>
                    <a:pt x="129" y="0"/>
                    <a:pt x="120" y="0"/>
                  </a:cubicBezTo>
                  <a:close/>
                </a:path>
              </a:pathLst>
            </a:custGeom>
            <a:solidFill>
              <a:srgbClr val="1155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6" name="Google Shape;316;p3"/>
            <p:cNvSpPr/>
            <p:nvPr/>
          </p:nvSpPr>
          <p:spPr>
            <a:xfrm rot="-999406">
              <a:off x="4425741" y="1328006"/>
              <a:ext cx="57212" cy="44556"/>
            </a:xfrm>
            <a:custGeom>
              <a:avLst/>
              <a:gdLst/>
              <a:ahLst/>
              <a:cxnLst/>
              <a:rect l="l" t="t" r="r" b="b"/>
              <a:pathLst>
                <a:path w="2857" h="2225" extrusionOk="0">
                  <a:moveTo>
                    <a:pt x="2494" y="1"/>
                  </a:moveTo>
                  <a:cubicBezTo>
                    <a:pt x="2123" y="1"/>
                    <a:pt x="1684" y="466"/>
                    <a:pt x="1398" y="648"/>
                  </a:cubicBezTo>
                  <a:cubicBezTo>
                    <a:pt x="1150" y="803"/>
                    <a:pt x="933" y="989"/>
                    <a:pt x="685" y="1206"/>
                  </a:cubicBezTo>
                  <a:cubicBezTo>
                    <a:pt x="468" y="1423"/>
                    <a:pt x="343" y="1734"/>
                    <a:pt x="126" y="1982"/>
                  </a:cubicBezTo>
                  <a:cubicBezTo>
                    <a:pt x="0" y="2082"/>
                    <a:pt x="120" y="2224"/>
                    <a:pt x="252" y="2224"/>
                  </a:cubicBezTo>
                  <a:cubicBezTo>
                    <a:pt x="283" y="2224"/>
                    <a:pt x="314" y="2216"/>
                    <a:pt x="343" y="2199"/>
                  </a:cubicBezTo>
                  <a:cubicBezTo>
                    <a:pt x="561" y="2075"/>
                    <a:pt x="716" y="1889"/>
                    <a:pt x="871" y="1703"/>
                  </a:cubicBezTo>
                  <a:cubicBezTo>
                    <a:pt x="1088" y="1485"/>
                    <a:pt x="1305" y="1268"/>
                    <a:pt x="1584" y="1113"/>
                  </a:cubicBezTo>
                  <a:cubicBezTo>
                    <a:pt x="1801" y="989"/>
                    <a:pt x="2019" y="865"/>
                    <a:pt x="2267" y="710"/>
                  </a:cubicBezTo>
                  <a:cubicBezTo>
                    <a:pt x="2484" y="555"/>
                    <a:pt x="2639" y="555"/>
                    <a:pt x="2763" y="369"/>
                  </a:cubicBezTo>
                  <a:cubicBezTo>
                    <a:pt x="2856" y="245"/>
                    <a:pt x="2825" y="120"/>
                    <a:pt x="2701" y="58"/>
                  </a:cubicBezTo>
                  <a:cubicBezTo>
                    <a:pt x="2636" y="18"/>
                    <a:pt x="2566" y="1"/>
                    <a:pt x="2494" y="1"/>
                  </a:cubicBezTo>
                  <a:close/>
                </a:path>
              </a:pathLst>
            </a:custGeom>
            <a:solidFill>
              <a:srgbClr val="1155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7" name="Google Shape;317;p3"/>
            <p:cNvSpPr/>
            <p:nvPr/>
          </p:nvSpPr>
          <p:spPr>
            <a:xfrm rot="-999406">
              <a:off x="4480843" y="1381439"/>
              <a:ext cx="25692" cy="12035"/>
            </a:xfrm>
            <a:custGeom>
              <a:avLst/>
              <a:gdLst/>
              <a:ahLst/>
              <a:cxnLst/>
              <a:rect l="l" t="t" r="r" b="b"/>
              <a:pathLst>
                <a:path w="1283" h="601" extrusionOk="0">
                  <a:moveTo>
                    <a:pt x="1051" y="1"/>
                  </a:moveTo>
                  <a:cubicBezTo>
                    <a:pt x="1023" y="1"/>
                    <a:pt x="993" y="8"/>
                    <a:pt x="962" y="23"/>
                  </a:cubicBezTo>
                  <a:cubicBezTo>
                    <a:pt x="745" y="85"/>
                    <a:pt x="497" y="116"/>
                    <a:pt x="249" y="147"/>
                  </a:cubicBezTo>
                  <a:cubicBezTo>
                    <a:pt x="31" y="178"/>
                    <a:pt x="0" y="550"/>
                    <a:pt x="249" y="581"/>
                  </a:cubicBezTo>
                  <a:cubicBezTo>
                    <a:pt x="317" y="594"/>
                    <a:pt x="385" y="600"/>
                    <a:pt x="453" y="600"/>
                  </a:cubicBezTo>
                  <a:cubicBezTo>
                    <a:pt x="723" y="600"/>
                    <a:pt x="981" y="501"/>
                    <a:pt x="1179" y="302"/>
                  </a:cubicBezTo>
                  <a:cubicBezTo>
                    <a:pt x="1283" y="173"/>
                    <a:pt x="1192" y="1"/>
                    <a:pt x="1051" y="1"/>
                  </a:cubicBezTo>
                  <a:close/>
                </a:path>
              </a:pathLst>
            </a:custGeom>
            <a:solidFill>
              <a:srgbClr val="1155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8" name="Google Shape;318;p3"/>
            <p:cNvSpPr/>
            <p:nvPr/>
          </p:nvSpPr>
          <p:spPr>
            <a:xfrm rot="-999406">
              <a:off x="4295457" y="1594744"/>
              <a:ext cx="24972" cy="12916"/>
            </a:xfrm>
            <a:custGeom>
              <a:avLst/>
              <a:gdLst/>
              <a:ahLst/>
              <a:cxnLst/>
              <a:rect l="l" t="t" r="r" b="b"/>
              <a:pathLst>
                <a:path w="1247" h="645" extrusionOk="0">
                  <a:moveTo>
                    <a:pt x="997" y="1"/>
                  </a:moveTo>
                  <a:cubicBezTo>
                    <a:pt x="975" y="1"/>
                    <a:pt x="953" y="6"/>
                    <a:pt x="931" y="19"/>
                  </a:cubicBezTo>
                  <a:cubicBezTo>
                    <a:pt x="683" y="113"/>
                    <a:pt x="435" y="206"/>
                    <a:pt x="187" y="268"/>
                  </a:cubicBezTo>
                  <a:cubicBezTo>
                    <a:pt x="1" y="299"/>
                    <a:pt x="1" y="609"/>
                    <a:pt x="187" y="640"/>
                  </a:cubicBezTo>
                  <a:cubicBezTo>
                    <a:pt x="221" y="643"/>
                    <a:pt x="256" y="645"/>
                    <a:pt x="290" y="645"/>
                  </a:cubicBezTo>
                  <a:cubicBezTo>
                    <a:pt x="596" y="645"/>
                    <a:pt x="891" y="522"/>
                    <a:pt x="1086" y="299"/>
                  </a:cubicBezTo>
                  <a:cubicBezTo>
                    <a:pt x="1246" y="219"/>
                    <a:pt x="1131" y="1"/>
                    <a:pt x="997" y="1"/>
                  </a:cubicBezTo>
                  <a:close/>
                </a:path>
              </a:pathLst>
            </a:custGeom>
            <a:solidFill>
              <a:srgbClr val="1155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9" name="Google Shape;319;p3"/>
            <p:cNvSpPr/>
            <p:nvPr/>
          </p:nvSpPr>
          <p:spPr>
            <a:xfrm rot="-999406">
              <a:off x="4335057" y="1598442"/>
              <a:ext cx="60276" cy="18043"/>
            </a:xfrm>
            <a:custGeom>
              <a:avLst/>
              <a:gdLst/>
              <a:ahLst/>
              <a:cxnLst/>
              <a:rect l="l" t="t" r="r" b="b"/>
              <a:pathLst>
                <a:path w="3010" h="901" extrusionOk="0">
                  <a:moveTo>
                    <a:pt x="2408" y="0"/>
                  </a:moveTo>
                  <a:cubicBezTo>
                    <a:pt x="1674" y="0"/>
                    <a:pt x="972" y="383"/>
                    <a:pt x="249" y="486"/>
                  </a:cubicBezTo>
                  <a:cubicBezTo>
                    <a:pt x="32" y="517"/>
                    <a:pt x="1" y="890"/>
                    <a:pt x="249" y="890"/>
                  </a:cubicBezTo>
                  <a:cubicBezTo>
                    <a:pt x="318" y="897"/>
                    <a:pt x="386" y="900"/>
                    <a:pt x="454" y="900"/>
                  </a:cubicBezTo>
                  <a:cubicBezTo>
                    <a:pt x="1273" y="900"/>
                    <a:pt x="2024" y="420"/>
                    <a:pt x="2855" y="362"/>
                  </a:cubicBezTo>
                  <a:cubicBezTo>
                    <a:pt x="3010" y="362"/>
                    <a:pt x="3010" y="114"/>
                    <a:pt x="2855" y="52"/>
                  </a:cubicBezTo>
                  <a:cubicBezTo>
                    <a:pt x="2704" y="16"/>
                    <a:pt x="2555" y="0"/>
                    <a:pt x="2408" y="0"/>
                  </a:cubicBezTo>
                  <a:close/>
                </a:path>
              </a:pathLst>
            </a:custGeom>
            <a:solidFill>
              <a:srgbClr val="1155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0" name="Google Shape;320;p3"/>
            <p:cNvSpPr/>
            <p:nvPr/>
          </p:nvSpPr>
          <p:spPr>
            <a:xfrm rot="-999406">
              <a:off x="4394795" y="1609225"/>
              <a:ext cx="28476" cy="16501"/>
            </a:xfrm>
            <a:custGeom>
              <a:avLst/>
              <a:gdLst/>
              <a:ahLst/>
              <a:cxnLst/>
              <a:rect l="l" t="t" r="r" b="b"/>
              <a:pathLst>
                <a:path w="1422" h="824" extrusionOk="0">
                  <a:moveTo>
                    <a:pt x="1155" y="1"/>
                  </a:moveTo>
                  <a:cubicBezTo>
                    <a:pt x="1144" y="1"/>
                    <a:pt x="1132" y="2"/>
                    <a:pt x="1120" y="4"/>
                  </a:cubicBezTo>
                  <a:cubicBezTo>
                    <a:pt x="841" y="97"/>
                    <a:pt x="562" y="190"/>
                    <a:pt x="283" y="314"/>
                  </a:cubicBezTo>
                  <a:cubicBezTo>
                    <a:pt x="0" y="427"/>
                    <a:pt x="129" y="823"/>
                    <a:pt x="389" y="823"/>
                  </a:cubicBezTo>
                  <a:cubicBezTo>
                    <a:pt x="414" y="823"/>
                    <a:pt x="441" y="819"/>
                    <a:pt x="469" y="811"/>
                  </a:cubicBezTo>
                  <a:cubicBezTo>
                    <a:pt x="779" y="718"/>
                    <a:pt x="1089" y="532"/>
                    <a:pt x="1307" y="283"/>
                  </a:cubicBezTo>
                  <a:cubicBezTo>
                    <a:pt x="1421" y="169"/>
                    <a:pt x="1297" y="1"/>
                    <a:pt x="1155" y="1"/>
                  </a:cubicBezTo>
                  <a:close/>
                </a:path>
              </a:pathLst>
            </a:custGeom>
            <a:solidFill>
              <a:srgbClr val="1155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1" name="Google Shape;321;p3"/>
            <p:cNvSpPr/>
            <p:nvPr/>
          </p:nvSpPr>
          <p:spPr>
            <a:xfrm rot="-999406">
              <a:off x="4476596" y="1633979"/>
              <a:ext cx="18884" cy="9292"/>
            </a:xfrm>
            <a:custGeom>
              <a:avLst/>
              <a:gdLst/>
              <a:ahLst/>
              <a:cxnLst/>
              <a:rect l="l" t="t" r="r" b="b"/>
              <a:pathLst>
                <a:path w="943" h="464" extrusionOk="0">
                  <a:moveTo>
                    <a:pt x="329" y="0"/>
                  </a:moveTo>
                  <a:cubicBezTo>
                    <a:pt x="64" y="0"/>
                    <a:pt x="0" y="411"/>
                    <a:pt x="291" y="440"/>
                  </a:cubicBezTo>
                  <a:cubicBezTo>
                    <a:pt x="369" y="456"/>
                    <a:pt x="446" y="463"/>
                    <a:pt x="520" y="463"/>
                  </a:cubicBezTo>
                  <a:cubicBezTo>
                    <a:pt x="594" y="463"/>
                    <a:pt x="664" y="456"/>
                    <a:pt x="726" y="440"/>
                  </a:cubicBezTo>
                  <a:cubicBezTo>
                    <a:pt x="881" y="409"/>
                    <a:pt x="943" y="223"/>
                    <a:pt x="788" y="161"/>
                  </a:cubicBezTo>
                  <a:cubicBezTo>
                    <a:pt x="664" y="68"/>
                    <a:pt x="508" y="6"/>
                    <a:pt x="384" y="6"/>
                  </a:cubicBezTo>
                  <a:cubicBezTo>
                    <a:pt x="365" y="2"/>
                    <a:pt x="347" y="0"/>
                    <a:pt x="329" y="0"/>
                  </a:cubicBezTo>
                  <a:close/>
                </a:path>
              </a:pathLst>
            </a:custGeom>
            <a:solidFill>
              <a:srgbClr val="1155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2" name="Google Shape;322;p3"/>
            <p:cNvSpPr/>
            <p:nvPr/>
          </p:nvSpPr>
          <p:spPr>
            <a:xfrm rot="-999406">
              <a:off x="4629155" y="1636181"/>
              <a:ext cx="28596" cy="11715"/>
            </a:xfrm>
            <a:custGeom>
              <a:avLst/>
              <a:gdLst/>
              <a:ahLst/>
              <a:cxnLst/>
              <a:rect l="l" t="t" r="r" b="b"/>
              <a:pathLst>
                <a:path w="1428" h="585" extrusionOk="0">
                  <a:moveTo>
                    <a:pt x="1032" y="0"/>
                  </a:moveTo>
                  <a:cubicBezTo>
                    <a:pt x="760" y="0"/>
                    <a:pt x="514" y="132"/>
                    <a:pt x="248" y="132"/>
                  </a:cubicBezTo>
                  <a:cubicBezTo>
                    <a:pt x="31" y="132"/>
                    <a:pt x="0" y="442"/>
                    <a:pt x="155" y="504"/>
                  </a:cubicBezTo>
                  <a:cubicBezTo>
                    <a:pt x="254" y="563"/>
                    <a:pt x="364" y="584"/>
                    <a:pt x="472" y="584"/>
                  </a:cubicBezTo>
                  <a:cubicBezTo>
                    <a:pt x="534" y="584"/>
                    <a:pt x="595" y="577"/>
                    <a:pt x="652" y="566"/>
                  </a:cubicBezTo>
                  <a:cubicBezTo>
                    <a:pt x="838" y="535"/>
                    <a:pt x="1024" y="380"/>
                    <a:pt x="1210" y="349"/>
                  </a:cubicBezTo>
                  <a:cubicBezTo>
                    <a:pt x="1334" y="318"/>
                    <a:pt x="1427" y="101"/>
                    <a:pt x="1272" y="38"/>
                  </a:cubicBezTo>
                  <a:cubicBezTo>
                    <a:pt x="1189" y="11"/>
                    <a:pt x="1110" y="0"/>
                    <a:pt x="1032" y="0"/>
                  </a:cubicBezTo>
                  <a:close/>
                </a:path>
              </a:pathLst>
            </a:custGeom>
            <a:solidFill>
              <a:srgbClr val="1155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3" name="Google Shape;323;p3"/>
            <p:cNvSpPr/>
            <p:nvPr/>
          </p:nvSpPr>
          <p:spPr>
            <a:xfrm rot="-999406">
              <a:off x="4695567" y="1612178"/>
              <a:ext cx="22589" cy="11895"/>
            </a:xfrm>
            <a:custGeom>
              <a:avLst/>
              <a:gdLst/>
              <a:ahLst/>
              <a:cxnLst/>
              <a:rect l="l" t="t" r="r" b="b"/>
              <a:pathLst>
                <a:path w="1128" h="594" extrusionOk="0">
                  <a:moveTo>
                    <a:pt x="445" y="0"/>
                  </a:moveTo>
                  <a:cubicBezTo>
                    <a:pt x="1" y="0"/>
                    <a:pt x="9" y="594"/>
                    <a:pt x="361" y="594"/>
                  </a:cubicBezTo>
                  <a:cubicBezTo>
                    <a:pt x="378" y="594"/>
                    <a:pt x="395" y="593"/>
                    <a:pt x="414" y="590"/>
                  </a:cubicBezTo>
                  <a:lnTo>
                    <a:pt x="817" y="497"/>
                  </a:lnTo>
                  <a:cubicBezTo>
                    <a:pt x="1065" y="435"/>
                    <a:pt x="1127" y="0"/>
                    <a:pt x="817" y="0"/>
                  </a:cubicBezTo>
                  <a:close/>
                </a:path>
              </a:pathLst>
            </a:custGeom>
            <a:solidFill>
              <a:srgbClr val="1155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4" name="Google Shape;324;p3"/>
            <p:cNvSpPr/>
            <p:nvPr/>
          </p:nvSpPr>
          <p:spPr>
            <a:xfrm rot="-999406">
              <a:off x="4718045" y="1633041"/>
              <a:ext cx="43815" cy="18403"/>
            </a:xfrm>
            <a:custGeom>
              <a:avLst/>
              <a:gdLst/>
              <a:ahLst/>
              <a:cxnLst/>
              <a:rect l="l" t="t" r="r" b="b"/>
              <a:pathLst>
                <a:path w="2188" h="919" extrusionOk="0">
                  <a:moveTo>
                    <a:pt x="1431" y="1"/>
                  </a:moveTo>
                  <a:cubicBezTo>
                    <a:pt x="1056" y="1"/>
                    <a:pt x="684" y="98"/>
                    <a:pt x="357" y="272"/>
                  </a:cubicBezTo>
                  <a:cubicBezTo>
                    <a:pt x="0" y="437"/>
                    <a:pt x="154" y="919"/>
                    <a:pt x="452" y="919"/>
                  </a:cubicBezTo>
                  <a:cubicBezTo>
                    <a:pt x="491" y="919"/>
                    <a:pt x="532" y="911"/>
                    <a:pt x="574" y="893"/>
                  </a:cubicBezTo>
                  <a:cubicBezTo>
                    <a:pt x="978" y="707"/>
                    <a:pt x="1443" y="583"/>
                    <a:pt x="1877" y="552"/>
                  </a:cubicBezTo>
                  <a:cubicBezTo>
                    <a:pt x="2188" y="552"/>
                    <a:pt x="2157" y="148"/>
                    <a:pt x="1908" y="55"/>
                  </a:cubicBezTo>
                  <a:cubicBezTo>
                    <a:pt x="1751" y="18"/>
                    <a:pt x="1591" y="1"/>
                    <a:pt x="1431" y="1"/>
                  </a:cubicBezTo>
                  <a:close/>
                </a:path>
              </a:pathLst>
            </a:custGeom>
            <a:solidFill>
              <a:srgbClr val="1155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5" name="Google Shape;325;p3"/>
            <p:cNvSpPr/>
            <p:nvPr/>
          </p:nvSpPr>
          <p:spPr>
            <a:xfrm rot="-999406">
              <a:off x="4785989" y="1627117"/>
              <a:ext cx="26674" cy="13998"/>
            </a:xfrm>
            <a:custGeom>
              <a:avLst/>
              <a:gdLst/>
              <a:ahLst/>
              <a:cxnLst/>
              <a:rect l="l" t="t" r="r" b="b"/>
              <a:pathLst>
                <a:path w="1332" h="699" extrusionOk="0">
                  <a:moveTo>
                    <a:pt x="1070" y="1"/>
                  </a:moveTo>
                  <a:cubicBezTo>
                    <a:pt x="1049" y="1"/>
                    <a:pt x="1027" y="4"/>
                    <a:pt x="1005" y="12"/>
                  </a:cubicBezTo>
                  <a:cubicBezTo>
                    <a:pt x="788" y="74"/>
                    <a:pt x="602" y="105"/>
                    <a:pt x="385" y="105"/>
                  </a:cubicBezTo>
                  <a:cubicBezTo>
                    <a:pt x="1" y="134"/>
                    <a:pt x="67" y="699"/>
                    <a:pt x="395" y="699"/>
                  </a:cubicBezTo>
                  <a:cubicBezTo>
                    <a:pt x="412" y="699"/>
                    <a:pt x="429" y="697"/>
                    <a:pt x="447" y="694"/>
                  </a:cubicBezTo>
                  <a:cubicBezTo>
                    <a:pt x="726" y="663"/>
                    <a:pt x="1005" y="539"/>
                    <a:pt x="1222" y="322"/>
                  </a:cubicBezTo>
                  <a:cubicBezTo>
                    <a:pt x="1331" y="185"/>
                    <a:pt x="1224" y="1"/>
                    <a:pt x="1070" y="1"/>
                  </a:cubicBezTo>
                  <a:close/>
                </a:path>
              </a:pathLst>
            </a:custGeom>
            <a:solidFill>
              <a:srgbClr val="1155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6" name="Google Shape;326;p3"/>
            <p:cNvSpPr/>
            <p:nvPr/>
          </p:nvSpPr>
          <p:spPr>
            <a:xfrm rot="-999406">
              <a:off x="4367792" y="1349715"/>
              <a:ext cx="36046" cy="10293"/>
            </a:xfrm>
            <a:custGeom>
              <a:avLst/>
              <a:gdLst/>
              <a:ahLst/>
              <a:cxnLst/>
              <a:rect l="l" t="t" r="r" b="b"/>
              <a:pathLst>
                <a:path w="1800" h="514" extrusionOk="0">
                  <a:moveTo>
                    <a:pt x="279" y="1"/>
                  </a:moveTo>
                  <a:cubicBezTo>
                    <a:pt x="62" y="1"/>
                    <a:pt x="0" y="342"/>
                    <a:pt x="186" y="404"/>
                  </a:cubicBezTo>
                  <a:cubicBezTo>
                    <a:pt x="430" y="474"/>
                    <a:pt x="684" y="514"/>
                    <a:pt x="936" y="514"/>
                  </a:cubicBezTo>
                  <a:cubicBezTo>
                    <a:pt x="1133" y="514"/>
                    <a:pt x="1330" y="489"/>
                    <a:pt x="1520" y="435"/>
                  </a:cubicBezTo>
                  <a:cubicBezTo>
                    <a:pt x="1737" y="373"/>
                    <a:pt x="1799" y="32"/>
                    <a:pt x="1551" y="1"/>
                  </a:cubicBezTo>
                  <a:close/>
                </a:path>
              </a:pathLst>
            </a:custGeom>
            <a:solidFill>
              <a:srgbClr val="1155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7" name="Google Shape;327;p3"/>
            <p:cNvSpPr/>
            <p:nvPr/>
          </p:nvSpPr>
          <p:spPr>
            <a:xfrm rot="-999406">
              <a:off x="4450003" y="1316296"/>
              <a:ext cx="44736" cy="11334"/>
            </a:xfrm>
            <a:custGeom>
              <a:avLst/>
              <a:gdLst/>
              <a:ahLst/>
              <a:cxnLst/>
              <a:rect l="l" t="t" r="r" b="b"/>
              <a:pathLst>
                <a:path w="2234" h="566" extrusionOk="0">
                  <a:moveTo>
                    <a:pt x="341" y="1"/>
                  </a:moveTo>
                  <a:cubicBezTo>
                    <a:pt x="124" y="1"/>
                    <a:pt x="0" y="311"/>
                    <a:pt x="217" y="404"/>
                  </a:cubicBezTo>
                  <a:cubicBezTo>
                    <a:pt x="552" y="510"/>
                    <a:pt x="897" y="565"/>
                    <a:pt x="1240" y="565"/>
                  </a:cubicBezTo>
                  <a:cubicBezTo>
                    <a:pt x="1501" y="565"/>
                    <a:pt x="1762" y="533"/>
                    <a:pt x="2016" y="466"/>
                  </a:cubicBezTo>
                  <a:cubicBezTo>
                    <a:pt x="2234" y="435"/>
                    <a:pt x="2172" y="94"/>
                    <a:pt x="1985" y="94"/>
                  </a:cubicBezTo>
                  <a:cubicBezTo>
                    <a:pt x="1458" y="32"/>
                    <a:pt x="900" y="32"/>
                    <a:pt x="341" y="1"/>
                  </a:cubicBezTo>
                  <a:close/>
                </a:path>
              </a:pathLst>
            </a:custGeom>
            <a:solidFill>
              <a:srgbClr val="1155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8" name="Google Shape;328;p3"/>
            <p:cNvSpPr/>
            <p:nvPr/>
          </p:nvSpPr>
          <p:spPr>
            <a:xfrm rot="-999406">
              <a:off x="4433655" y="1347771"/>
              <a:ext cx="25492" cy="6648"/>
            </a:xfrm>
            <a:custGeom>
              <a:avLst/>
              <a:gdLst/>
              <a:ahLst/>
              <a:cxnLst/>
              <a:rect l="l" t="t" r="r" b="b"/>
              <a:pathLst>
                <a:path w="1273" h="332" extrusionOk="0">
                  <a:moveTo>
                    <a:pt x="365" y="0"/>
                  </a:moveTo>
                  <a:cubicBezTo>
                    <a:pt x="297" y="0"/>
                    <a:pt x="227" y="3"/>
                    <a:pt x="155" y="9"/>
                  </a:cubicBezTo>
                  <a:cubicBezTo>
                    <a:pt x="0" y="40"/>
                    <a:pt x="0" y="289"/>
                    <a:pt x="155" y="320"/>
                  </a:cubicBezTo>
                  <a:cubicBezTo>
                    <a:pt x="241" y="327"/>
                    <a:pt x="326" y="331"/>
                    <a:pt x="411" y="331"/>
                  </a:cubicBezTo>
                  <a:cubicBezTo>
                    <a:pt x="667" y="331"/>
                    <a:pt x="923" y="296"/>
                    <a:pt x="1179" y="227"/>
                  </a:cubicBezTo>
                  <a:cubicBezTo>
                    <a:pt x="1272" y="227"/>
                    <a:pt x="1210" y="9"/>
                    <a:pt x="1117" y="9"/>
                  </a:cubicBezTo>
                  <a:cubicBezTo>
                    <a:pt x="1045" y="16"/>
                    <a:pt x="976" y="18"/>
                    <a:pt x="908" y="18"/>
                  </a:cubicBezTo>
                  <a:cubicBezTo>
                    <a:pt x="723" y="18"/>
                    <a:pt x="550" y="0"/>
                    <a:pt x="365" y="0"/>
                  </a:cubicBezTo>
                  <a:close/>
                </a:path>
              </a:pathLst>
            </a:custGeom>
            <a:solidFill>
              <a:srgbClr val="1155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9" name="Google Shape;329;p3"/>
            <p:cNvSpPr/>
            <p:nvPr/>
          </p:nvSpPr>
          <p:spPr>
            <a:xfrm rot="-999406">
              <a:off x="4552535" y="1320192"/>
              <a:ext cx="21147" cy="7630"/>
            </a:xfrm>
            <a:custGeom>
              <a:avLst/>
              <a:gdLst/>
              <a:ahLst/>
              <a:cxnLst/>
              <a:rect l="l" t="t" r="r" b="b"/>
              <a:pathLst>
                <a:path w="1056" h="381" extrusionOk="0">
                  <a:moveTo>
                    <a:pt x="187" y="1"/>
                  </a:moveTo>
                  <a:cubicBezTo>
                    <a:pt x="0" y="1"/>
                    <a:pt x="0" y="249"/>
                    <a:pt x="125" y="311"/>
                  </a:cubicBezTo>
                  <a:cubicBezTo>
                    <a:pt x="249" y="357"/>
                    <a:pt x="388" y="381"/>
                    <a:pt x="528" y="381"/>
                  </a:cubicBezTo>
                  <a:cubicBezTo>
                    <a:pt x="667" y="381"/>
                    <a:pt x="807" y="357"/>
                    <a:pt x="931" y="311"/>
                  </a:cubicBezTo>
                  <a:cubicBezTo>
                    <a:pt x="1055" y="249"/>
                    <a:pt x="1024" y="63"/>
                    <a:pt x="900" y="32"/>
                  </a:cubicBezTo>
                  <a:cubicBezTo>
                    <a:pt x="652" y="32"/>
                    <a:pt x="435" y="1"/>
                    <a:pt x="187" y="1"/>
                  </a:cubicBezTo>
                  <a:close/>
                </a:path>
              </a:pathLst>
            </a:custGeom>
            <a:solidFill>
              <a:srgbClr val="1155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0" name="Google Shape;330;p3"/>
            <p:cNvSpPr/>
            <p:nvPr/>
          </p:nvSpPr>
          <p:spPr>
            <a:xfrm rot="-999406">
              <a:off x="4654749" y="1332712"/>
              <a:ext cx="27775" cy="9051"/>
            </a:xfrm>
            <a:custGeom>
              <a:avLst/>
              <a:gdLst/>
              <a:ahLst/>
              <a:cxnLst/>
              <a:rect l="l" t="t" r="r" b="b"/>
              <a:pathLst>
                <a:path w="1387" h="452" extrusionOk="0">
                  <a:moveTo>
                    <a:pt x="272" y="0"/>
                  </a:moveTo>
                  <a:cubicBezTo>
                    <a:pt x="48" y="0"/>
                    <a:pt x="1" y="346"/>
                    <a:pt x="239" y="405"/>
                  </a:cubicBezTo>
                  <a:cubicBezTo>
                    <a:pt x="394" y="436"/>
                    <a:pt x="549" y="452"/>
                    <a:pt x="708" y="452"/>
                  </a:cubicBezTo>
                  <a:cubicBezTo>
                    <a:pt x="867" y="452"/>
                    <a:pt x="1030" y="436"/>
                    <a:pt x="1201" y="405"/>
                  </a:cubicBezTo>
                  <a:cubicBezTo>
                    <a:pt x="1387" y="405"/>
                    <a:pt x="1387" y="126"/>
                    <a:pt x="1201" y="95"/>
                  </a:cubicBezTo>
                  <a:cubicBezTo>
                    <a:pt x="890" y="33"/>
                    <a:pt x="611" y="2"/>
                    <a:pt x="301" y="2"/>
                  </a:cubicBezTo>
                  <a:cubicBezTo>
                    <a:pt x="291" y="1"/>
                    <a:pt x="281" y="0"/>
                    <a:pt x="272" y="0"/>
                  </a:cubicBezTo>
                  <a:close/>
                </a:path>
              </a:pathLst>
            </a:custGeom>
            <a:solidFill>
              <a:srgbClr val="1155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1" name="Google Shape;331;p3"/>
            <p:cNvSpPr/>
            <p:nvPr/>
          </p:nvSpPr>
          <p:spPr>
            <a:xfrm rot="-999406">
              <a:off x="4733556" y="1371646"/>
              <a:ext cx="21607" cy="9552"/>
            </a:xfrm>
            <a:custGeom>
              <a:avLst/>
              <a:gdLst/>
              <a:ahLst/>
              <a:cxnLst/>
              <a:rect l="l" t="t" r="r" b="b"/>
              <a:pathLst>
                <a:path w="1079" h="477" extrusionOk="0">
                  <a:moveTo>
                    <a:pt x="867" y="1"/>
                  </a:moveTo>
                  <a:cubicBezTo>
                    <a:pt x="858" y="1"/>
                    <a:pt x="848" y="2"/>
                    <a:pt x="839" y="3"/>
                  </a:cubicBezTo>
                  <a:cubicBezTo>
                    <a:pt x="621" y="34"/>
                    <a:pt x="404" y="34"/>
                    <a:pt x="218" y="65"/>
                  </a:cubicBezTo>
                  <a:cubicBezTo>
                    <a:pt x="1" y="127"/>
                    <a:pt x="1" y="406"/>
                    <a:pt x="218" y="469"/>
                  </a:cubicBezTo>
                  <a:cubicBezTo>
                    <a:pt x="261" y="474"/>
                    <a:pt x="303" y="476"/>
                    <a:pt x="346" y="476"/>
                  </a:cubicBezTo>
                  <a:cubicBezTo>
                    <a:pt x="550" y="476"/>
                    <a:pt x="752" y="416"/>
                    <a:pt x="932" y="313"/>
                  </a:cubicBezTo>
                  <a:cubicBezTo>
                    <a:pt x="1079" y="255"/>
                    <a:pt x="1031" y="1"/>
                    <a:pt x="867" y="1"/>
                  </a:cubicBezTo>
                  <a:close/>
                </a:path>
              </a:pathLst>
            </a:custGeom>
            <a:solidFill>
              <a:srgbClr val="1155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2" name="Google Shape;332;p3"/>
            <p:cNvSpPr/>
            <p:nvPr/>
          </p:nvSpPr>
          <p:spPr>
            <a:xfrm rot="-999406">
              <a:off x="4787494" y="1341781"/>
              <a:ext cx="35665" cy="13237"/>
            </a:xfrm>
            <a:custGeom>
              <a:avLst/>
              <a:gdLst/>
              <a:ahLst/>
              <a:cxnLst/>
              <a:rect l="l" t="t" r="r" b="b"/>
              <a:pathLst>
                <a:path w="1781" h="661" extrusionOk="0">
                  <a:moveTo>
                    <a:pt x="838" y="1"/>
                  </a:moveTo>
                  <a:cubicBezTo>
                    <a:pt x="684" y="1"/>
                    <a:pt x="532" y="21"/>
                    <a:pt x="384" y="67"/>
                  </a:cubicBezTo>
                  <a:cubicBezTo>
                    <a:pt x="0" y="96"/>
                    <a:pt x="38" y="661"/>
                    <a:pt x="391" y="661"/>
                  </a:cubicBezTo>
                  <a:cubicBezTo>
                    <a:pt x="409" y="661"/>
                    <a:pt x="427" y="659"/>
                    <a:pt x="446" y="656"/>
                  </a:cubicBezTo>
                  <a:cubicBezTo>
                    <a:pt x="819" y="563"/>
                    <a:pt x="1191" y="532"/>
                    <a:pt x="1563" y="532"/>
                  </a:cubicBezTo>
                  <a:cubicBezTo>
                    <a:pt x="1749" y="532"/>
                    <a:pt x="1780" y="253"/>
                    <a:pt x="1625" y="160"/>
                  </a:cubicBezTo>
                  <a:cubicBezTo>
                    <a:pt x="1370" y="62"/>
                    <a:pt x="1102" y="1"/>
                    <a:pt x="838" y="1"/>
                  </a:cubicBezTo>
                  <a:close/>
                </a:path>
              </a:pathLst>
            </a:custGeom>
            <a:solidFill>
              <a:srgbClr val="1155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3" name="Google Shape;333;p3"/>
            <p:cNvSpPr/>
            <p:nvPr/>
          </p:nvSpPr>
          <p:spPr>
            <a:xfrm rot="-999406">
              <a:off x="4827434" y="1367160"/>
              <a:ext cx="24711" cy="12696"/>
            </a:xfrm>
            <a:custGeom>
              <a:avLst/>
              <a:gdLst/>
              <a:ahLst/>
              <a:cxnLst/>
              <a:rect l="l" t="t" r="r" b="b"/>
              <a:pathLst>
                <a:path w="1234" h="634" extrusionOk="0">
                  <a:moveTo>
                    <a:pt x="1055" y="0"/>
                  </a:moveTo>
                  <a:cubicBezTo>
                    <a:pt x="1045" y="0"/>
                    <a:pt x="1035" y="1"/>
                    <a:pt x="1024" y="3"/>
                  </a:cubicBezTo>
                  <a:cubicBezTo>
                    <a:pt x="931" y="3"/>
                    <a:pt x="807" y="34"/>
                    <a:pt x="683" y="65"/>
                  </a:cubicBezTo>
                  <a:cubicBezTo>
                    <a:pt x="558" y="127"/>
                    <a:pt x="403" y="158"/>
                    <a:pt x="248" y="220"/>
                  </a:cubicBezTo>
                  <a:cubicBezTo>
                    <a:pt x="0" y="251"/>
                    <a:pt x="0" y="592"/>
                    <a:pt x="248" y="623"/>
                  </a:cubicBezTo>
                  <a:cubicBezTo>
                    <a:pt x="285" y="630"/>
                    <a:pt x="321" y="633"/>
                    <a:pt x="356" y="633"/>
                  </a:cubicBezTo>
                  <a:cubicBezTo>
                    <a:pt x="644" y="633"/>
                    <a:pt x="868" y="424"/>
                    <a:pt x="1117" y="313"/>
                  </a:cubicBezTo>
                  <a:cubicBezTo>
                    <a:pt x="1234" y="226"/>
                    <a:pt x="1213" y="0"/>
                    <a:pt x="1055" y="0"/>
                  </a:cubicBezTo>
                  <a:close/>
                </a:path>
              </a:pathLst>
            </a:custGeom>
            <a:solidFill>
              <a:srgbClr val="1155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334" name="Google Shape;334;p3"/>
          <p:cNvSpPr/>
          <p:nvPr/>
        </p:nvSpPr>
        <p:spPr>
          <a:xfrm>
            <a:off x="834775" y="3258545"/>
            <a:ext cx="730962" cy="603744"/>
          </a:xfrm>
          <a:custGeom>
            <a:avLst/>
            <a:gdLst/>
            <a:ahLst/>
            <a:cxnLst/>
            <a:rect l="l" t="t" r="r" b="b"/>
            <a:pathLst>
              <a:path w="43555" h="35980" extrusionOk="0">
                <a:moveTo>
                  <a:pt x="21061" y="535"/>
                </a:moveTo>
                <a:cubicBezTo>
                  <a:pt x="21180" y="535"/>
                  <a:pt x="21295" y="541"/>
                  <a:pt x="21406" y="554"/>
                </a:cubicBezTo>
                <a:cubicBezTo>
                  <a:pt x="21468" y="585"/>
                  <a:pt x="21530" y="585"/>
                  <a:pt x="21592" y="585"/>
                </a:cubicBezTo>
                <a:lnTo>
                  <a:pt x="21809" y="585"/>
                </a:lnTo>
                <a:cubicBezTo>
                  <a:pt x="22802" y="1330"/>
                  <a:pt x="30154" y="7565"/>
                  <a:pt x="31053" y="8186"/>
                </a:cubicBezTo>
                <a:cubicBezTo>
                  <a:pt x="31419" y="8466"/>
                  <a:pt x="31875" y="8491"/>
                  <a:pt x="32327" y="8491"/>
                </a:cubicBezTo>
                <a:cubicBezTo>
                  <a:pt x="32429" y="8491"/>
                  <a:pt x="32532" y="8490"/>
                  <a:pt x="32633" y="8490"/>
                </a:cubicBezTo>
                <a:cubicBezTo>
                  <a:pt x="32728" y="8490"/>
                  <a:pt x="32822" y="8491"/>
                  <a:pt x="32914" y="8496"/>
                </a:cubicBezTo>
                <a:cubicBezTo>
                  <a:pt x="34031" y="8589"/>
                  <a:pt x="35179" y="8806"/>
                  <a:pt x="36296" y="8992"/>
                </a:cubicBezTo>
                <a:cubicBezTo>
                  <a:pt x="38374" y="9302"/>
                  <a:pt x="40546" y="9240"/>
                  <a:pt x="42624" y="9489"/>
                </a:cubicBezTo>
                <a:cubicBezTo>
                  <a:pt x="42996" y="10450"/>
                  <a:pt x="42593" y="11970"/>
                  <a:pt x="42407" y="12870"/>
                </a:cubicBezTo>
                <a:cubicBezTo>
                  <a:pt x="42159" y="14080"/>
                  <a:pt x="41787" y="15259"/>
                  <a:pt x="41445" y="16437"/>
                </a:cubicBezTo>
                <a:cubicBezTo>
                  <a:pt x="40763" y="18919"/>
                  <a:pt x="40205" y="21370"/>
                  <a:pt x="39212" y="23758"/>
                </a:cubicBezTo>
                <a:cubicBezTo>
                  <a:pt x="38374" y="25744"/>
                  <a:pt x="37723" y="27791"/>
                  <a:pt x="37226" y="29901"/>
                </a:cubicBezTo>
                <a:cubicBezTo>
                  <a:pt x="36978" y="30924"/>
                  <a:pt x="36823" y="31979"/>
                  <a:pt x="36513" y="33003"/>
                </a:cubicBezTo>
                <a:cubicBezTo>
                  <a:pt x="36358" y="33437"/>
                  <a:pt x="36451" y="34616"/>
                  <a:pt x="36172" y="35050"/>
                </a:cubicBezTo>
                <a:lnTo>
                  <a:pt x="36141" y="35112"/>
                </a:lnTo>
                <a:cubicBezTo>
                  <a:pt x="35601" y="34944"/>
                  <a:pt x="33198" y="34894"/>
                  <a:pt x="30983" y="34894"/>
                </a:cubicBezTo>
                <a:cubicBezTo>
                  <a:pt x="29127" y="34894"/>
                  <a:pt x="27402" y="34929"/>
                  <a:pt x="27020" y="34957"/>
                </a:cubicBezTo>
                <a:cubicBezTo>
                  <a:pt x="26338" y="35019"/>
                  <a:pt x="25624" y="35050"/>
                  <a:pt x="24942" y="35112"/>
                </a:cubicBezTo>
                <a:cubicBezTo>
                  <a:pt x="24891" y="35115"/>
                  <a:pt x="24841" y="35117"/>
                  <a:pt x="24792" y="35117"/>
                </a:cubicBezTo>
                <a:cubicBezTo>
                  <a:pt x="23784" y="35117"/>
                  <a:pt x="23039" y="34529"/>
                  <a:pt x="22181" y="34027"/>
                </a:cubicBezTo>
                <a:cubicBezTo>
                  <a:pt x="20692" y="33127"/>
                  <a:pt x="19234" y="32165"/>
                  <a:pt x="17714" y="31297"/>
                </a:cubicBezTo>
                <a:cubicBezTo>
                  <a:pt x="16442" y="30552"/>
                  <a:pt x="15387" y="29373"/>
                  <a:pt x="14053" y="28784"/>
                </a:cubicBezTo>
                <a:cubicBezTo>
                  <a:pt x="13927" y="28723"/>
                  <a:pt x="13773" y="28698"/>
                  <a:pt x="13602" y="28698"/>
                </a:cubicBezTo>
                <a:cubicBezTo>
                  <a:pt x="12806" y="28698"/>
                  <a:pt x="11626" y="29246"/>
                  <a:pt x="11013" y="29373"/>
                </a:cubicBezTo>
                <a:cubicBezTo>
                  <a:pt x="10035" y="29533"/>
                  <a:pt x="9015" y="29581"/>
                  <a:pt x="7990" y="29581"/>
                </a:cubicBezTo>
                <a:cubicBezTo>
                  <a:pt x="7228" y="29581"/>
                  <a:pt x="6463" y="29555"/>
                  <a:pt x="5709" y="29528"/>
                </a:cubicBezTo>
                <a:cubicBezTo>
                  <a:pt x="5611" y="29526"/>
                  <a:pt x="5511" y="29525"/>
                  <a:pt x="5410" y="29525"/>
                </a:cubicBezTo>
                <a:cubicBezTo>
                  <a:pt x="4494" y="29525"/>
                  <a:pt x="3472" y="29605"/>
                  <a:pt x="2480" y="29605"/>
                </a:cubicBezTo>
                <a:cubicBezTo>
                  <a:pt x="1993" y="29605"/>
                  <a:pt x="1512" y="29586"/>
                  <a:pt x="1056" y="29528"/>
                </a:cubicBezTo>
                <a:lnTo>
                  <a:pt x="1056" y="29497"/>
                </a:lnTo>
                <a:cubicBezTo>
                  <a:pt x="1056" y="29466"/>
                  <a:pt x="1056" y="29435"/>
                  <a:pt x="1056" y="29435"/>
                </a:cubicBezTo>
                <a:cubicBezTo>
                  <a:pt x="2110" y="26364"/>
                  <a:pt x="3754" y="23541"/>
                  <a:pt x="4592" y="20377"/>
                </a:cubicBezTo>
                <a:cubicBezTo>
                  <a:pt x="5492" y="16996"/>
                  <a:pt x="6174" y="13583"/>
                  <a:pt x="6639" y="10140"/>
                </a:cubicBezTo>
                <a:cubicBezTo>
                  <a:pt x="6919" y="8372"/>
                  <a:pt x="7260" y="6635"/>
                  <a:pt x="7601" y="4866"/>
                </a:cubicBezTo>
                <a:cubicBezTo>
                  <a:pt x="7756" y="4029"/>
                  <a:pt x="7725" y="3005"/>
                  <a:pt x="8842" y="2912"/>
                </a:cubicBezTo>
                <a:cubicBezTo>
                  <a:pt x="9431" y="2881"/>
                  <a:pt x="10052" y="2788"/>
                  <a:pt x="10672" y="2664"/>
                </a:cubicBezTo>
                <a:cubicBezTo>
                  <a:pt x="12316" y="2385"/>
                  <a:pt x="13929" y="2168"/>
                  <a:pt x="15574" y="1826"/>
                </a:cubicBezTo>
                <a:cubicBezTo>
                  <a:pt x="16411" y="1640"/>
                  <a:pt x="17249" y="1392"/>
                  <a:pt x="18055" y="1175"/>
                </a:cubicBezTo>
                <a:cubicBezTo>
                  <a:pt x="18885" y="953"/>
                  <a:pt x="20085" y="535"/>
                  <a:pt x="21061" y="535"/>
                </a:cubicBezTo>
                <a:close/>
                <a:moveTo>
                  <a:pt x="20861" y="1"/>
                </a:moveTo>
                <a:cubicBezTo>
                  <a:pt x="19719" y="1"/>
                  <a:pt x="18424" y="475"/>
                  <a:pt x="17435" y="709"/>
                </a:cubicBezTo>
                <a:cubicBezTo>
                  <a:pt x="15356" y="1268"/>
                  <a:pt x="13247" y="1671"/>
                  <a:pt x="11106" y="1950"/>
                </a:cubicBezTo>
                <a:cubicBezTo>
                  <a:pt x="10486" y="2012"/>
                  <a:pt x="9835" y="2105"/>
                  <a:pt x="9214" y="2199"/>
                </a:cubicBezTo>
                <a:cubicBezTo>
                  <a:pt x="8842" y="2261"/>
                  <a:pt x="7973" y="2168"/>
                  <a:pt x="7632" y="2478"/>
                </a:cubicBezTo>
                <a:cubicBezTo>
                  <a:pt x="7167" y="2943"/>
                  <a:pt x="7167" y="3594"/>
                  <a:pt x="7043" y="4215"/>
                </a:cubicBezTo>
                <a:cubicBezTo>
                  <a:pt x="6888" y="5208"/>
                  <a:pt x="6670" y="6200"/>
                  <a:pt x="6453" y="7193"/>
                </a:cubicBezTo>
                <a:cubicBezTo>
                  <a:pt x="6019" y="9085"/>
                  <a:pt x="5833" y="11009"/>
                  <a:pt x="5430" y="12901"/>
                </a:cubicBezTo>
                <a:cubicBezTo>
                  <a:pt x="5243" y="13832"/>
                  <a:pt x="5305" y="14762"/>
                  <a:pt x="5057" y="15693"/>
                </a:cubicBezTo>
                <a:cubicBezTo>
                  <a:pt x="4778" y="16686"/>
                  <a:pt x="4437" y="17647"/>
                  <a:pt x="4220" y="18640"/>
                </a:cubicBezTo>
                <a:cubicBezTo>
                  <a:pt x="3847" y="20687"/>
                  <a:pt x="3196" y="22704"/>
                  <a:pt x="2296" y="24596"/>
                </a:cubicBezTo>
                <a:cubicBezTo>
                  <a:pt x="1614" y="26054"/>
                  <a:pt x="621" y="27729"/>
                  <a:pt x="311" y="29373"/>
                </a:cubicBezTo>
                <a:cubicBezTo>
                  <a:pt x="63" y="29373"/>
                  <a:pt x="1" y="29715"/>
                  <a:pt x="249" y="29808"/>
                </a:cubicBezTo>
                <a:cubicBezTo>
                  <a:pt x="280" y="29808"/>
                  <a:pt x="311" y="29808"/>
                  <a:pt x="342" y="29839"/>
                </a:cubicBezTo>
                <a:cubicBezTo>
                  <a:pt x="410" y="29929"/>
                  <a:pt x="512" y="29987"/>
                  <a:pt x="622" y="29987"/>
                </a:cubicBezTo>
                <a:cubicBezTo>
                  <a:pt x="662" y="29987"/>
                  <a:pt x="704" y="29979"/>
                  <a:pt x="745" y="29963"/>
                </a:cubicBezTo>
                <a:cubicBezTo>
                  <a:pt x="1986" y="30273"/>
                  <a:pt x="3382" y="30149"/>
                  <a:pt x="4592" y="30211"/>
                </a:cubicBezTo>
                <a:cubicBezTo>
                  <a:pt x="5656" y="30265"/>
                  <a:pt x="6719" y="30298"/>
                  <a:pt x="7783" y="30298"/>
                </a:cubicBezTo>
                <a:cubicBezTo>
                  <a:pt x="8549" y="30298"/>
                  <a:pt x="9316" y="30281"/>
                  <a:pt x="10083" y="30242"/>
                </a:cubicBezTo>
                <a:cubicBezTo>
                  <a:pt x="10765" y="30180"/>
                  <a:pt x="11479" y="30087"/>
                  <a:pt x="12161" y="29963"/>
                </a:cubicBezTo>
                <a:cubicBezTo>
                  <a:pt x="12712" y="29846"/>
                  <a:pt x="13120" y="29693"/>
                  <a:pt x="13519" y="29693"/>
                </a:cubicBezTo>
                <a:cubicBezTo>
                  <a:pt x="13861" y="29693"/>
                  <a:pt x="14197" y="29805"/>
                  <a:pt x="14612" y="30149"/>
                </a:cubicBezTo>
                <a:cubicBezTo>
                  <a:pt x="15915" y="31142"/>
                  <a:pt x="17280" y="32041"/>
                  <a:pt x="18707" y="32817"/>
                </a:cubicBezTo>
                <a:cubicBezTo>
                  <a:pt x="20227" y="33685"/>
                  <a:pt x="21685" y="34678"/>
                  <a:pt x="23174" y="35578"/>
                </a:cubicBezTo>
                <a:cubicBezTo>
                  <a:pt x="23695" y="35887"/>
                  <a:pt x="24273" y="35980"/>
                  <a:pt x="24868" y="35980"/>
                </a:cubicBezTo>
                <a:cubicBezTo>
                  <a:pt x="25584" y="35980"/>
                  <a:pt x="26326" y="35846"/>
                  <a:pt x="27020" y="35795"/>
                </a:cubicBezTo>
                <a:cubicBezTo>
                  <a:pt x="27523" y="35758"/>
                  <a:pt x="28025" y="35746"/>
                  <a:pt x="28528" y="35746"/>
                </a:cubicBezTo>
                <a:cubicBezTo>
                  <a:pt x="29570" y="35746"/>
                  <a:pt x="30613" y="35799"/>
                  <a:pt x="31655" y="35799"/>
                </a:cubicBezTo>
                <a:cubicBezTo>
                  <a:pt x="31816" y="35799"/>
                  <a:pt x="31978" y="35798"/>
                  <a:pt x="32139" y="35795"/>
                </a:cubicBezTo>
                <a:cubicBezTo>
                  <a:pt x="32195" y="35793"/>
                  <a:pt x="32253" y="35793"/>
                  <a:pt x="32311" y="35793"/>
                </a:cubicBezTo>
                <a:cubicBezTo>
                  <a:pt x="33148" y="35793"/>
                  <a:pt x="34158" y="35926"/>
                  <a:pt x="35099" y="35926"/>
                </a:cubicBezTo>
                <a:cubicBezTo>
                  <a:pt x="35566" y="35926"/>
                  <a:pt x="36017" y="35893"/>
                  <a:pt x="36420" y="35795"/>
                </a:cubicBezTo>
                <a:lnTo>
                  <a:pt x="36482" y="35795"/>
                </a:lnTo>
                <a:cubicBezTo>
                  <a:pt x="36575" y="35764"/>
                  <a:pt x="36699" y="35733"/>
                  <a:pt x="36792" y="35702"/>
                </a:cubicBezTo>
                <a:cubicBezTo>
                  <a:pt x="37009" y="35671"/>
                  <a:pt x="37133" y="35423"/>
                  <a:pt x="37071" y="35205"/>
                </a:cubicBezTo>
                <a:lnTo>
                  <a:pt x="37040" y="35081"/>
                </a:lnTo>
                <a:cubicBezTo>
                  <a:pt x="37040" y="35050"/>
                  <a:pt x="37009" y="35050"/>
                  <a:pt x="37009" y="35019"/>
                </a:cubicBezTo>
                <a:cubicBezTo>
                  <a:pt x="37040" y="34895"/>
                  <a:pt x="37040" y="34740"/>
                  <a:pt x="37071" y="34585"/>
                </a:cubicBezTo>
                <a:cubicBezTo>
                  <a:pt x="37226" y="33499"/>
                  <a:pt x="37475" y="32413"/>
                  <a:pt x="37785" y="31328"/>
                </a:cubicBezTo>
                <a:cubicBezTo>
                  <a:pt x="38095" y="30211"/>
                  <a:pt x="38250" y="29032"/>
                  <a:pt x="38591" y="27915"/>
                </a:cubicBezTo>
                <a:cubicBezTo>
                  <a:pt x="39057" y="26426"/>
                  <a:pt x="39584" y="24968"/>
                  <a:pt x="40205" y="23541"/>
                </a:cubicBezTo>
                <a:cubicBezTo>
                  <a:pt x="41290" y="20998"/>
                  <a:pt x="41787" y="18299"/>
                  <a:pt x="42500" y="15600"/>
                </a:cubicBezTo>
                <a:cubicBezTo>
                  <a:pt x="42872" y="14421"/>
                  <a:pt x="43152" y="13180"/>
                  <a:pt x="43307" y="11908"/>
                </a:cubicBezTo>
                <a:cubicBezTo>
                  <a:pt x="43369" y="11195"/>
                  <a:pt x="43524" y="10202"/>
                  <a:pt x="43245" y="9489"/>
                </a:cubicBezTo>
                <a:cubicBezTo>
                  <a:pt x="43555" y="9302"/>
                  <a:pt x="43493" y="8868"/>
                  <a:pt x="43183" y="8775"/>
                </a:cubicBezTo>
                <a:lnTo>
                  <a:pt x="43058" y="8775"/>
                </a:lnTo>
                <a:cubicBezTo>
                  <a:pt x="41197" y="8527"/>
                  <a:pt x="39274" y="8372"/>
                  <a:pt x="37382" y="8310"/>
                </a:cubicBezTo>
                <a:cubicBezTo>
                  <a:pt x="36389" y="8248"/>
                  <a:pt x="35365" y="8031"/>
                  <a:pt x="34372" y="7875"/>
                </a:cubicBezTo>
                <a:cubicBezTo>
                  <a:pt x="33070" y="7720"/>
                  <a:pt x="31860" y="7844"/>
                  <a:pt x="30805" y="7007"/>
                </a:cubicBezTo>
                <a:cubicBezTo>
                  <a:pt x="30154" y="6479"/>
                  <a:pt x="29595" y="5828"/>
                  <a:pt x="28944" y="5363"/>
                </a:cubicBezTo>
                <a:cubicBezTo>
                  <a:pt x="28044" y="4773"/>
                  <a:pt x="27207" y="4122"/>
                  <a:pt x="26400" y="3408"/>
                </a:cubicBezTo>
                <a:cubicBezTo>
                  <a:pt x="24973" y="2136"/>
                  <a:pt x="23484" y="741"/>
                  <a:pt x="21654" y="58"/>
                </a:cubicBezTo>
                <a:cubicBezTo>
                  <a:pt x="21623" y="43"/>
                  <a:pt x="21592" y="35"/>
                  <a:pt x="21565" y="35"/>
                </a:cubicBezTo>
                <a:cubicBezTo>
                  <a:pt x="21537" y="35"/>
                  <a:pt x="21514" y="43"/>
                  <a:pt x="21499" y="58"/>
                </a:cubicBezTo>
                <a:cubicBezTo>
                  <a:pt x="21294" y="18"/>
                  <a:pt x="21081" y="1"/>
                  <a:pt x="20861" y="1"/>
                </a:cubicBezTo>
                <a:close/>
              </a:path>
            </a:pathLst>
          </a:custGeom>
          <a:solidFill>
            <a:srgbClr val="1155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155CC"/>
              </a:solidFill>
            </a:endParaRPr>
          </a:p>
        </p:txBody>
      </p:sp>
      <p:sp>
        <p:nvSpPr>
          <p:cNvPr id="335" name="Google Shape;335;p3"/>
          <p:cNvSpPr/>
          <p:nvPr/>
        </p:nvSpPr>
        <p:spPr>
          <a:xfrm>
            <a:off x="899855" y="3279523"/>
            <a:ext cx="616421" cy="543471"/>
          </a:xfrm>
          <a:custGeom>
            <a:avLst/>
            <a:gdLst/>
            <a:ahLst/>
            <a:cxnLst/>
            <a:rect l="l" t="t" r="r" b="b"/>
            <a:pathLst>
              <a:path w="36730" h="32388" extrusionOk="0">
                <a:moveTo>
                  <a:pt x="17279" y="2003"/>
                </a:moveTo>
                <a:lnTo>
                  <a:pt x="17279" y="2003"/>
                </a:lnTo>
                <a:cubicBezTo>
                  <a:pt x="17155" y="2500"/>
                  <a:pt x="17031" y="2996"/>
                  <a:pt x="16907" y="3461"/>
                </a:cubicBezTo>
                <a:cubicBezTo>
                  <a:pt x="16535" y="4547"/>
                  <a:pt x="16256" y="5664"/>
                  <a:pt x="16132" y="6812"/>
                </a:cubicBezTo>
                <a:cubicBezTo>
                  <a:pt x="16132" y="6909"/>
                  <a:pt x="16199" y="6955"/>
                  <a:pt x="16269" y="6955"/>
                </a:cubicBezTo>
                <a:cubicBezTo>
                  <a:pt x="16332" y="6955"/>
                  <a:pt x="16396" y="6917"/>
                  <a:pt x="16411" y="6843"/>
                </a:cubicBezTo>
                <a:cubicBezTo>
                  <a:pt x="16845" y="5261"/>
                  <a:pt x="17186" y="3647"/>
                  <a:pt x="17590" y="2034"/>
                </a:cubicBezTo>
                <a:cubicBezTo>
                  <a:pt x="17597" y="2033"/>
                  <a:pt x="17604" y="2032"/>
                  <a:pt x="17612" y="2032"/>
                </a:cubicBezTo>
                <a:cubicBezTo>
                  <a:pt x="17912" y="2032"/>
                  <a:pt x="18742" y="3187"/>
                  <a:pt x="18924" y="3399"/>
                </a:cubicBezTo>
                <a:cubicBezTo>
                  <a:pt x="19513" y="4082"/>
                  <a:pt x="20164" y="4671"/>
                  <a:pt x="20816" y="5323"/>
                </a:cubicBezTo>
                <a:cubicBezTo>
                  <a:pt x="22429" y="6874"/>
                  <a:pt x="24507" y="8021"/>
                  <a:pt x="26089" y="9604"/>
                </a:cubicBezTo>
                <a:cubicBezTo>
                  <a:pt x="26151" y="9666"/>
                  <a:pt x="26245" y="9728"/>
                  <a:pt x="26307" y="9759"/>
                </a:cubicBezTo>
                <a:cubicBezTo>
                  <a:pt x="26183" y="10255"/>
                  <a:pt x="26058" y="10720"/>
                  <a:pt x="25903" y="11186"/>
                </a:cubicBezTo>
                <a:cubicBezTo>
                  <a:pt x="25221" y="12954"/>
                  <a:pt x="24662" y="14784"/>
                  <a:pt x="24228" y="16645"/>
                </a:cubicBezTo>
                <a:cubicBezTo>
                  <a:pt x="24191" y="16776"/>
                  <a:pt x="24311" y="16862"/>
                  <a:pt x="24426" y="16862"/>
                </a:cubicBezTo>
                <a:cubicBezTo>
                  <a:pt x="24502" y="16862"/>
                  <a:pt x="24576" y="16825"/>
                  <a:pt x="24600" y="16738"/>
                </a:cubicBezTo>
                <a:cubicBezTo>
                  <a:pt x="25376" y="14505"/>
                  <a:pt x="25872" y="12116"/>
                  <a:pt x="26586" y="9852"/>
                </a:cubicBezTo>
                <a:cubicBezTo>
                  <a:pt x="26778" y="9888"/>
                  <a:pt x="26980" y="9896"/>
                  <a:pt x="27181" y="9896"/>
                </a:cubicBezTo>
                <a:cubicBezTo>
                  <a:pt x="27343" y="9896"/>
                  <a:pt x="27505" y="9891"/>
                  <a:pt x="27660" y="9891"/>
                </a:cubicBezTo>
                <a:cubicBezTo>
                  <a:pt x="27806" y="9891"/>
                  <a:pt x="27946" y="9895"/>
                  <a:pt x="28075" y="9914"/>
                </a:cubicBezTo>
                <a:cubicBezTo>
                  <a:pt x="29161" y="10100"/>
                  <a:pt x="30339" y="10317"/>
                  <a:pt x="31425" y="10410"/>
                </a:cubicBezTo>
                <a:cubicBezTo>
                  <a:pt x="32181" y="10463"/>
                  <a:pt x="33165" y="10565"/>
                  <a:pt x="34120" y="10565"/>
                </a:cubicBezTo>
                <a:cubicBezTo>
                  <a:pt x="34850" y="10565"/>
                  <a:pt x="35562" y="10505"/>
                  <a:pt x="36140" y="10317"/>
                </a:cubicBezTo>
                <a:lnTo>
                  <a:pt x="36140" y="10317"/>
                </a:lnTo>
                <a:cubicBezTo>
                  <a:pt x="35923" y="12178"/>
                  <a:pt x="35303" y="13884"/>
                  <a:pt x="34869" y="15684"/>
                </a:cubicBezTo>
                <a:cubicBezTo>
                  <a:pt x="34434" y="17483"/>
                  <a:pt x="34186" y="19344"/>
                  <a:pt x="33566" y="21144"/>
                </a:cubicBezTo>
                <a:cubicBezTo>
                  <a:pt x="32449" y="24339"/>
                  <a:pt x="30991" y="27503"/>
                  <a:pt x="30432" y="30884"/>
                </a:cubicBezTo>
                <a:lnTo>
                  <a:pt x="30215" y="30853"/>
                </a:lnTo>
                <a:lnTo>
                  <a:pt x="30122" y="30853"/>
                </a:lnTo>
                <a:cubicBezTo>
                  <a:pt x="29903" y="30831"/>
                  <a:pt x="29699" y="30809"/>
                  <a:pt x="29500" y="30809"/>
                </a:cubicBezTo>
                <a:cubicBezTo>
                  <a:pt x="29417" y="30809"/>
                  <a:pt x="29335" y="30813"/>
                  <a:pt x="29254" y="30822"/>
                </a:cubicBezTo>
                <a:cubicBezTo>
                  <a:pt x="29094" y="30828"/>
                  <a:pt x="28934" y="30830"/>
                  <a:pt x="28775" y="30830"/>
                </a:cubicBezTo>
                <a:cubicBezTo>
                  <a:pt x="28004" y="30830"/>
                  <a:pt x="27233" y="30770"/>
                  <a:pt x="26462" y="30667"/>
                </a:cubicBezTo>
                <a:cubicBezTo>
                  <a:pt x="25500" y="30605"/>
                  <a:pt x="24531" y="30574"/>
                  <a:pt x="23561" y="30574"/>
                </a:cubicBezTo>
                <a:cubicBezTo>
                  <a:pt x="22592" y="30574"/>
                  <a:pt x="21622" y="30605"/>
                  <a:pt x="20661" y="30667"/>
                </a:cubicBezTo>
                <a:lnTo>
                  <a:pt x="20413" y="30667"/>
                </a:lnTo>
                <a:cubicBezTo>
                  <a:pt x="20475" y="30450"/>
                  <a:pt x="20506" y="30233"/>
                  <a:pt x="20568" y="30047"/>
                </a:cubicBezTo>
                <a:cubicBezTo>
                  <a:pt x="20847" y="29085"/>
                  <a:pt x="21126" y="28123"/>
                  <a:pt x="21405" y="27162"/>
                </a:cubicBezTo>
                <a:cubicBezTo>
                  <a:pt x="21746" y="26076"/>
                  <a:pt x="21933" y="24835"/>
                  <a:pt x="22460" y="23842"/>
                </a:cubicBezTo>
                <a:cubicBezTo>
                  <a:pt x="22526" y="23733"/>
                  <a:pt x="22421" y="23623"/>
                  <a:pt x="22321" y="23623"/>
                </a:cubicBezTo>
                <a:cubicBezTo>
                  <a:pt x="22280" y="23623"/>
                  <a:pt x="22239" y="23642"/>
                  <a:pt x="22212" y="23687"/>
                </a:cubicBezTo>
                <a:cubicBezTo>
                  <a:pt x="21343" y="25052"/>
                  <a:pt x="21064" y="26945"/>
                  <a:pt x="20537" y="28496"/>
                </a:cubicBezTo>
                <a:cubicBezTo>
                  <a:pt x="20319" y="29147"/>
                  <a:pt x="20133" y="29830"/>
                  <a:pt x="19885" y="30481"/>
                </a:cubicBezTo>
                <a:cubicBezTo>
                  <a:pt x="19265" y="30202"/>
                  <a:pt x="18551" y="29674"/>
                  <a:pt x="18148" y="29426"/>
                </a:cubicBezTo>
                <a:cubicBezTo>
                  <a:pt x="17217" y="28899"/>
                  <a:pt x="16318" y="28340"/>
                  <a:pt x="15449" y="27720"/>
                </a:cubicBezTo>
                <a:cubicBezTo>
                  <a:pt x="14549" y="27069"/>
                  <a:pt x="13526" y="26603"/>
                  <a:pt x="12595" y="25983"/>
                </a:cubicBezTo>
                <a:cubicBezTo>
                  <a:pt x="12223" y="25704"/>
                  <a:pt x="11851" y="25518"/>
                  <a:pt x="11416" y="25362"/>
                </a:cubicBezTo>
                <a:cubicBezTo>
                  <a:pt x="11416" y="25331"/>
                  <a:pt x="11416" y="25269"/>
                  <a:pt x="11416" y="25207"/>
                </a:cubicBezTo>
                <a:lnTo>
                  <a:pt x="11416" y="25114"/>
                </a:lnTo>
                <a:cubicBezTo>
                  <a:pt x="11416" y="25052"/>
                  <a:pt x="11385" y="24990"/>
                  <a:pt x="11354" y="24959"/>
                </a:cubicBezTo>
                <a:cubicBezTo>
                  <a:pt x="11882" y="23315"/>
                  <a:pt x="12316" y="21609"/>
                  <a:pt x="12781" y="19934"/>
                </a:cubicBezTo>
                <a:cubicBezTo>
                  <a:pt x="12800" y="19782"/>
                  <a:pt x="12668" y="19688"/>
                  <a:pt x="12541" y="19688"/>
                </a:cubicBezTo>
                <a:cubicBezTo>
                  <a:pt x="12461" y="19688"/>
                  <a:pt x="12383" y="19725"/>
                  <a:pt x="12347" y="19810"/>
                </a:cubicBezTo>
                <a:cubicBezTo>
                  <a:pt x="11975" y="21112"/>
                  <a:pt x="11602" y="22384"/>
                  <a:pt x="11199" y="23656"/>
                </a:cubicBezTo>
                <a:cubicBezTo>
                  <a:pt x="11075" y="24028"/>
                  <a:pt x="10827" y="24525"/>
                  <a:pt x="10703" y="25021"/>
                </a:cubicBezTo>
                <a:cubicBezTo>
                  <a:pt x="10524" y="25060"/>
                  <a:pt x="10346" y="25075"/>
                  <a:pt x="10168" y="25075"/>
                </a:cubicBezTo>
                <a:cubicBezTo>
                  <a:pt x="9633" y="25075"/>
                  <a:pt x="9097" y="24936"/>
                  <a:pt x="8562" y="24866"/>
                </a:cubicBezTo>
                <a:cubicBezTo>
                  <a:pt x="7570" y="24742"/>
                  <a:pt x="6577" y="24711"/>
                  <a:pt x="5584" y="24680"/>
                </a:cubicBezTo>
                <a:cubicBezTo>
                  <a:pt x="5346" y="24659"/>
                  <a:pt x="5105" y="24649"/>
                  <a:pt x="4863" y="24649"/>
                </a:cubicBezTo>
                <a:cubicBezTo>
                  <a:pt x="4378" y="24649"/>
                  <a:pt x="3888" y="24690"/>
                  <a:pt x="3413" y="24773"/>
                </a:cubicBezTo>
                <a:cubicBezTo>
                  <a:pt x="2668" y="24897"/>
                  <a:pt x="1738" y="25238"/>
                  <a:pt x="900" y="25300"/>
                </a:cubicBezTo>
                <a:cubicBezTo>
                  <a:pt x="1334" y="24122"/>
                  <a:pt x="1986" y="23005"/>
                  <a:pt x="2420" y="21888"/>
                </a:cubicBezTo>
                <a:cubicBezTo>
                  <a:pt x="2979" y="20461"/>
                  <a:pt x="3537" y="19003"/>
                  <a:pt x="3971" y="17545"/>
                </a:cubicBezTo>
                <a:cubicBezTo>
                  <a:pt x="4871" y="14567"/>
                  <a:pt x="5522" y="11527"/>
                  <a:pt x="5864" y="8456"/>
                </a:cubicBezTo>
                <a:cubicBezTo>
                  <a:pt x="6050" y="6936"/>
                  <a:pt x="6453" y="5229"/>
                  <a:pt x="6422" y="3740"/>
                </a:cubicBezTo>
                <a:cubicBezTo>
                  <a:pt x="6422" y="3430"/>
                  <a:pt x="9431" y="3461"/>
                  <a:pt x="9865" y="3430"/>
                </a:cubicBezTo>
                <a:cubicBezTo>
                  <a:pt x="11230" y="3275"/>
                  <a:pt x="12564" y="3089"/>
                  <a:pt x="13929" y="2903"/>
                </a:cubicBezTo>
                <a:cubicBezTo>
                  <a:pt x="14674" y="2779"/>
                  <a:pt x="15387" y="2624"/>
                  <a:pt x="16101" y="2469"/>
                </a:cubicBezTo>
                <a:cubicBezTo>
                  <a:pt x="16473" y="2376"/>
                  <a:pt x="16876" y="2065"/>
                  <a:pt x="17279" y="2003"/>
                </a:cubicBezTo>
                <a:close/>
                <a:moveTo>
                  <a:pt x="17993" y="1"/>
                </a:moveTo>
                <a:cubicBezTo>
                  <a:pt x="17947" y="1"/>
                  <a:pt x="17896" y="26"/>
                  <a:pt x="17869" y="80"/>
                </a:cubicBezTo>
                <a:cubicBezTo>
                  <a:pt x="17683" y="545"/>
                  <a:pt x="17528" y="1042"/>
                  <a:pt x="17403" y="1569"/>
                </a:cubicBezTo>
                <a:cubicBezTo>
                  <a:pt x="17344" y="1562"/>
                  <a:pt x="17284" y="1559"/>
                  <a:pt x="17222" y="1559"/>
                </a:cubicBezTo>
                <a:cubicBezTo>
                  <a:pt x="16474" y="1559"/>
                  <a:pt x="15550" y="2044"/>
                  <a:pt x="14891" y="2158"/>
                </a:cubicBezTo>
                <a:cubicBezTo>
                  <a:pt x="13091" y="2469"/>
                  <a:pt x="11199" y="2655"/>
                  <a:pt x="9369" y="2810"/>
                </a:cubicBezTo>
                <a:cubicBezTo>
                  <a:pt x="9272" y="2820"/>
                  <a:pt x="9166" y="2824"/>
                  <a:pt x="9052" y="2824"/>
                </a:cubicBezTo>
                <a:cubicBezTo>
                  <a:pt x="8550" y="2824"/>
                  <a:pt x="7902" y="2743"/>
                  <a:pt x="7310" y="2743"/>
                </a:cubicBezTo>
                <a:cubicBezTo>
                  <a:pt x="6825" y="2743"/>
                  <a:pt x="6378" y="2797"/>
                  <a:pt x="6081" y="2996"/>
                </a:cubicBezTo>
                <a:cubicBezTo>
                  <a:pt x="5305" y="3461"/>
                  <a:pt x="5553" y="4919"/>
                  <a:pt x="5429" y="5695"/>
                </a:cubicBezTo>
                <a:cubicBezTo>
                  <a:pt x="4995" y="9293"/>
                  <a:pt x="4343" y="12861"/>
                  <a:pt x="3506" y="16397"/>
                </a:cubicBezTo>
                <a:cubicBezTo>
                  <a:pt x="2730" y="19592"/>
                  <a:pt x="1024" y="22446"/>
                  <a:pt x="63" y="25549"/>
                </a:cubicBezTo>
                <a:cubicBezTo>
                  <a:pt x="0" y="25735"/>
                  <a:pt x="125" y="25921"/>
                  <a:pt x="311" y="25983"/>
                </a:cubicBezTo>
                <a:cubicBezTo>
                  <a:pt x="406" y="25997"/>
                  <a:pt x="500" y="26003"/>
                  <a:pt x="592" y="26003"/>
                </a:cubicBezTo>
                <a:cubicBezTo>
                  <a:pt x="1104" y="26003"/>
                  <a:pt x="1585" y="25813"/>
                  <a:pt x="2110" y="25735"/>
                </a:cubicBezTo>
                <a:cubicBezTo>
                  <a:pt x="3258" y="25549"/>
                  <a:pt x="4405" y="25424"/>
                  <a:pt x="5584" y="25424"/>
                </a:cubicBezTo>
                <a:cubicBezTo>
                  <a:pt x="6577" y="25455"/>
                  <a:pt x="7570" y="25549"/>
                  <a:pt x="8562" y="25642"/>
                </a:cubicBezTo>
                <a:cubicBezTo>
                  <a:pt x="9214" y="25766"/>
                  <a:pt x="9865" y="25828"/>
                  <a:pt x="10548" y="25828"/>
                </a:cubicBezTo>
                <a:cubicBezTo>
                  <a:pt x="10548" y="25921"/>
                  <a:pt x="10548" y="26045"/>
                  <a:pt x="10579" y="26169"/>
                </a:cubicBezTo>
                <a:cubicBezTo>
                  <a:pt x="10610" y="26247"/>
                  <a:pt x="10687" y="26285"/>
                  <a:pt x="10761" y="26285"/>
                </a:cubicBezTo>
                <a:cubicBezTo>
                  <a:pt x="10835" y="26285"/>
                  <a:pt x="10904" y="26247"/>
                  <a:pt x="10920" y="26169"/>
                </a:cubicBezTo>
                <a:cubicBezTo>
                  <a:pt x="10982" y="26014"/>
                  <a:pt x="11013" y="25859"/>
                  <a:pt x="11075" y="25704"/>
                </a:cubicBezTo>
                <a:lnTo>
                  <a:pt x="11137" y="25704"/>
                </a:lnTo>
                <a:cubicBezTo>
                  <a:pt x="12812" y="26727"/>
                  <a:pt x="14425" y="27844"/>
                  <a:pt x="15945" y="29023"/>
                </a:cubicBezTo>
                <a:cubicBezTo>
                  <a:pt x="16814" y="29612"/>
                  <a:pt x="17714" y="30140"/>
                  <a:pt x="18613" y="30636"/>
                </a:cubicBezTo>
                <a:cubicBezTo>
                  <a:pt x="18986" y="30853"/>
                  <a:pt x="19296" y="31039"/>
                  <a:pt x="19606" y="31225"/>
                </a:cubicBezTo>
                <a:cubicBezTo>
                  <a:pt x="19482" y="31505"/>
                  <a:pt x="19389" y="31815"/>
                  <a:pt x="19358" y="32125"/>
                </a:cubicBezTo>
                <a:cubicBezTo>
                  <a:pt x="19372" y="32307"/>
                  <a:pt x="19493" y="32388"/>
                  <a:pt x="19613" y="32388"/>
                </a:cubicBezTo>
                <a:cubicBezTo>
                  <a:pt x="19760" y="32388"/>
                  <a:pt x="19905" y="32268"/>
                  <a:pt x="19854" y="32063"/>
                </a:cubicBezTo>
                <a:cubicBezTo>
                  <a:pt x="19854" y="32032"/>
                  <a:pt x="19916" y="32001"/>
                  <a:pt x="19978" y="31939"/>
                </a:cubicBezTo>
                <a:cubicBezTo>
                  <a:pt x="20071" y="31784"/>
                  <a:pt x="20133" y="31598"/>
                  <a:pt x="20195" y="31443"/>
                </a:cubicBezTo>
                <a:cubicBezTo>
                  <a:pt x="20350" y="31474"/>
                  <a:pt x="20506" y="31505"/>
                  <a:pt x="20661" y="31536"/>
                </a:cubicBezTo>
                <a:cubicBezTo>
                  <a:pt x="21160" y="31577"/>
                  <a:pt x="21673" y="31592"/>
                  <a:pt x="22193" y="31592"/>
                </a:cubicBezTo>
                <a:cubicBezTo>
                  <a:pt x="23477" y="31592"/>
                  <a:pt x="24803" y="31502"/>
                  <a:pt x="26072" y="31502"/>
                </a:cubicBezTo>
                <a:cubicBezTo>
                  <a:pt x="26202" y="31502"/>
                  <a:pt x="26332" y="31503"/>
                  <a:pt x="26462" y="31505"/>
                </a:cubicBezTo>
                <a:cubicBezTo>
                  <a:pt x="27487" y="31505"/>
                  <a:pt x="28676" y="31739"/>
                  <a:pt x="29764" y="31739"/>
                </a:cubicBezTo>
                <a:cubicBezTo>
                  <a:pt x="29928" y="31739"/>
                  <a:pt x="30089" y="31734"/>
                  <a:pt x="30246" y="31722"/>
                </a:cubicBezTo>
                <a:cubicBezTo>
                  <a:pt x="30308" y="31815"/>
                  <a:pt x="30370" y="31877"/>
                  <a:pt x="30463" y="31908"/>
                </a:cubicBezTo>
                <a:lnTo>
                  <a:pt x="30557" y="31939"/>
                </a:lnTo>
                <a:cubicBezTo>
                  <a:pt x="30576" y="31943"/>
                  <a:pt x="30596" y="31945"/>
                  <a:pt x="30617" y="31945"/>
                </a:cubicBezTo>
                <a:cubicBezTo>
                  <a:pt x="30757" y="31945"/>
                  <a:pt x="30906" y="31853"/>
                  <a:pt x="30960" y="31691"/>
                </a:cubicBezTo>
                <a:cubicBezTo>
                  <a:pt x="30960" y="31629"/>
                  <a:pt x="30991" y="31629"/>
                  <a:pt x="30991" y="31598"/>
                </a:cubicBezTo>
                <a:cubicBezTo>
                  <a:pt x="31177" y="31505"/>
                  <a:pt x="31239" y="31256"/>
                  <a:pt x="31115" y="31101"/>
                </a:cubicBezTo>
                <a:cubicBezTo>
                  <a:pt x="31890" y="27565"/>
                  <a:pt x="33379" y="24246"/>
                  <a:pt x="34527" y="20833"/>
                </a:cubicBezTo>
                <a:cubicBezTo>
                  <a:pt x="35148" y="19034"/>
                  <a:pt x="35272" y="17204"/>
                  <a:pt x="35706" y="15374"/>
                </a:cubicBezTo>
                <a:cubicBezTo>
                  <a:pt x="36109" y="13512"/>
                  <a:pt x="36730" y="11744"/>
                  <a:pt x="36699" y="9821"/>
                </a:cubicBezTo>
                <a:cubicBezTo>
                  <a:pt x="36699" y="9660"/>
                  <a:pt x="36597" y="9568"/>
                  <a:pt x="36482" y="9568"/>
                </a:cubicBezTo>
                <a:cubicBezTo>
                  <a:pt x="36441" y="9568"/>
                  <a:pt x="36398" y="9579"/>
                  <a:pt x="36358" y="9604"/>
                </a:cubicBezTo>
                <a:cubicBezTo>
                  <a:pt x="36327" y="9588"/>
                  <a:pt x="36295" y="9580"/>
                  <a:pt x="36268" y="9580"/>
                </a:cubicBezTo>
                <a:cubicBezTo>
                  <a:pt x="36241" y="9580"/>
                  <a:pt x="36218" y="9588"/>
                  <a:pt x="36202" y="9604"/>
                </a:cubicBezTo>
                <a:cubicBezTo>
                  <a:pt x="35841" y="9697"/>
                  <a:pt x="35446" y="9722"/>
                  <a:pt x="35043" y="9722"/>
                </a:cubicBezTo>
                <a:cubicBezTo>
                  <a:pt x="34603" y="9722"/>
                  <a:pt x="34153" y="9692"/>
                  <a:pt x="33731" y="9692"/>
                </a:cubicBezTo>
                <a:cubicBezTo>
                  <a:pt x="33644" y="9692"/>
                  <a:pt x="33557" y="9694"/>
                  <a:pt x="33473" y="9697"/>
                </a:cubicBezTo>
                <a:cubicBezTo>
                  <a:pt x="33333" y="9700"/>
                  <a:pt x="33193" y="9702"/>
                  <a:pt x="33054" y="9702"/>
                </a:cubicBezTo>
                <a:cubicBezTo>
                  <a:pt x="32077" y="9702"/>
                  <a:pt x="31103" y="9607"/>
                  <a:pt x="30153" y="9417"/>
                </a:cubicBezTo>
                <a:cubicBezTo>
                  <a:pt x="29223" y="9262"/>
                  <a:pt x="28261" y="9138"/>
                  <a:pt x="27299" y="9045"/>
                </a:cubicBezTo>
                <a:cubicBezTo>
                  <a:pt x="27144" y="9014"/>
                  <a:pt x="27020" y="8983"/>
                  <a:pt x="26896" y="8952"/>
                </a:cubicBezTo>
                <a:cubicBezTo>
                  <a:pt x="27020" y="8580"/>
                  <a:pt x="27175" y="8177"/>
                  <a:pt x="27330" y="7804"/>
                </a:cubicBezTo>
                <a:cubicBezTo>
                  <a:pt x="27351" y="7722"/>
                  <a:pt x="27275" y="7653"/>
                  <a:pt x="27204" y="7653"/>
                </a:cubicBezTo>
                <a:cubicBezTo>
                  <a:pt x="27168" y="7653"/>
                  <a:pt x="27134" y="7670"/>
                  <a:pt x="27113" y="7711"/>
                </a:cubicBezTo>
                <a:cubicBezTo>
                  <a:pt x="26896" y="8083"/>
                  <a:pt x="26741" y="8456"/>
                  <a:pt x="26586" y="8859"/>
                </a:cubicBezTo>
                <a:cubicBezTo>
                  <a:pt x="25934" y="8549"/>
                  <a:pt x="25314" y="8146"/>
                  <a:pt x="24756" y="7649"/>
                </a:cubicBezTo>
                <a:cubicBezTo>
                  <a:pt x="22956" y="6253"/>
                  <a:pt x="21064" y="4826"/>
                  <a:pt x="19513" y="3120"/>
                </a:cubicBezTo>
                <a:cubicBezTo>
                  <a:pt x="19237" y="2814"/>
                  <a:pt x="18387" y="1630"/>
                  <a:pt x="17738" y="1630"/>
                </a:cubicBezTo>
                <a:cubicBezTo>
                  <a:pt x="17730" y="1630"/>
                  <a:pt x="17722" y="1631"/>
                  <a:pt x="17714" y="1631"/>
                </a:cubicBezTo>
                <a:cubicBezTo>
                  <a:pt x="17838" y="1135"/>
                  <a:pt x="17962" y="607"/>
                  <a:pt x="18086" y="111"/>
                </a:cubicBezTo>
                <a:cubicBezTo>
                  <a:pt x="18103" y="41"/>
                  <a:pt x="18052" y="1"/>
                  <a:pt x="17993" y="1"/>
                </a:cubicBezTo>
                <a:close/>
              </a:path>
            </a:pathLst>
          </a:custGeom>
          <a:solidFill>
            <a:srgbClr val="1155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155CC"/>
              </a:solidFill>
            </a:endParaRPr>
          </a:p>
        </p:txBody>
      </p:sp>
      <p:sp>
        <p:nvSpPr>
          <p:cNvPr id="336" name="Google Shape;336;p3"/>
          <p:cNvSpPr/>
          <p:nvPr/>
        </p:nvSpPr>
        <p:spPr>
          <a:xfrm>
            <a:off x="1116257" y="3568456"/>
            <a:ext cx="11630" cy="36429"/>
          </a:xfrm>
          <a:custGeom>
            <a:avLst/>
            <a:gdLst/>
            <a:ahLst/>
            <a:cxnLst/>
            <a:rect l="l" t="t" r="r" b="b"/>
            <a:pathLst>
              <a:path w="693" h="2171" extrusionOk="0">
                <a:moveTo>
                  <a:pt x="595" y="1"/>
                </a:moveTo>
                <a:cubicBezTo>
                  <a:pt x="571" y="1"/>
                  <a:pt x="549" y="15"/>
                  <a:pt x="538" y="47"/>
                </a:cubicBezTo>
                <a:cubicBezTo>
                  <a:pt x="165" y="636"/>
                  <a:pt x="259" y="1381"/>
                  <a:pt x="41" y="2032"/>
                </a:cubicBezTo>
                <a:cubicBezTo>
                  <a:pt x="0" y="2115"/>
                  <a:pt x="83" y="2170"/>
                  <a:pt x="161" y="2170"/>
                </a:cubicBezTo>
                <a:cubicBezTo>
                  <a:pt x="200" y="2170"/>
                  <a:pt x="238" y="2156"/>
                  <a:pt x="259" y="2125"/>
                </a:cubicBezTo>
                <a:cubicBezTo>
                  <a:pt x="414" y="1846"/>
                  <a:pt x="507" y="1567"/>
                  <a:pt x="507" y="1257"/>
                </a:cubicBezTo>
                <a:cubicBezTo>
                  <a:pt x="538" y="885"/>
                  <a:pt x="600" y="481"/>
                  <a:pt x="693" y="109"/>
                </a:cubicBezTo>
                <a:cubicBezTo>
                  <a:pt x="693" y="48"/>
                  <a:pt x="640" y="1"/>
                  <a:pt x="595" y="1"/>
                </a:cubicBezTo>
                <a:close/>
              </a:path>
            </a:pathLst>
          </a:custGeom>
          <a:solidFill>
            <a:srgbClr val="FA72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155CC"/>
              </a:solidFill>
            </a:endParaRPr>
          </a:p>
        </p:txBody>
      </p:sp>
      <p:sp>
        <p:nvSpPr>
          <p:cNvPr id="337" name="Google Shape;337;p3"/>
          <p:cNvSpPr/>
          <p:nvPr/>
        </p:nvSpPr>
        <p:spPr>
          <a:xfrm>
            <a:off x="1289261" y="3610477"/>
            <a:ext cx="14970" cy="47890"/>
          </a:xfrm>
          <a:custGeom>
            <a:avLst/>
            <a:gdLst/>
            <a:ahLst/>
            <a:cxnLst/>
            <a:rect l="l" t="t" r="r" b="b"/>
            <a:pathLst>
              <a:path w="892" h="2854" extrusionOk="0">
                <a:moveTo>
                  <a:pt x="761" y="0"/>
                </a:moveTo>
                <a:cubicBezTo>
                  <a:pt x="735" y="0"/>
                  <a:pt x="708" y="8"/>
                  <a:pt x="683" y="25"/>
                </a:cubicBezTo>
                <a:cubicBezTo>
                  <a:pt x="497" y="273"/>
                  <a:pt x="373" y="583"/>
                  <a:pt x="404" y="924"/>
                </a:cubicBezTo>
                <a:cubicBezTo>
                  <a:pt x="342" y="1514"/>
                  <a:pt x="94" y="2072"/>
                  <a:pt x="0" y="2693"/>
                </a:cubicBezTo>
                <a:cubicBezTo>
                  <a:pt x="0" y="2798"/>
                  <a:pt x="90" y="2854"/>
                  <a:pt x="180" y="2854"/>
                </a:cubicBezTo>
                <a:cubicBezTo>
                  <a:pt x="247" y="2854"/>
                  <a:pt x="315" y="2822"/>
                  <a:pt x="342" y="2755"/>
                </a:cubicBezTo>
                <a:cubicBezTo>
                  <a:pt x="497" y="2258"/>
                  <a:pt x="621" y="1793"/>
                  <a:pt x="714" y="1297"/>
                </a:cubicBezTo>
                <a:cubicBezTo>
                  <a:pt x="745" y="893"/>
                  <a:pt x="776" y="521"/>
                  <a:pt x="869" y="149"/>
                </a:cubicBezTo>
                <a:cubicBezTo>
                  <a:pt x="892" y="58"/>
                  <a:pt x="831" y="0"/>
                  <a:pt x="761" y="0"/>
                </a:cubicBezTo>
                <a:close/>
              </a:path>
            </a:pathLst>
          </a:custGeom>
          <a:solidFill>
            <a:srgbClr val="FA72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155CC"/>
              </a:solidFill>
            </a:endParaRPr>
          </a:p>
        </p:txBody>
      </p:sp>
      <p:sp>
        <p:nvSpPr>
          <p:cNvPr id="338" name="Google Shape;338;p3"/>
          <p:cNvSpPr/>
          <p:nvPr/>
        </p:nvSpPr>
        <p:spPr>
          <a:xfrm>
            <a:off x="1219499" y="3433461"/>
            <a:ext cx="69261" cy="91451"/>
          </a:xfrm>
          <a:custGeom>
            <a:avLst/>
            <a:gdLst/>
            <a:ahLst/>
            <a:cxnLst/>
            <a:rect l="l" t="t" r="r" b="b"/>
            <a:pathLst>
              <a:path w="4127" h="5450" extrusionOk="0">
                <a:moveTo>
                  <a:pt x="2490" y="667"/>
                </a:moveTo>
                <a:cubicBezTo>
                  <a:pt x="2918" y="667"/>
                  <a:pt x="3279" y="914"/>
                  <a:pt x="3351" y="1578"/>
                </a:cubicBezTo>
                <a:cubicBezTo>
                  <a:pt x="3475" y="2788"/>
                  <a:pt x="1986" y="3626"/>
                  <a:pt x="931" y="4370"/>
                </a:cubicBezTo>
                <a:cubicBezTo>
                  <a:pt x="931" y="4339"/>
                  <a:pt x="900" y="4339"/>
                  <a:pt x="900" y="4339"/>
                </a:cubicBezTo>
                <a:cubicBezTo>
                  <a:pt x="497" y="3471"/>
                  <a:pt x="497" y="2137"/>
                  <a:pt x="1086" y="1392"/>
                </a:cubicBezTo>
                <a:cubicBezTo>
                  <a:pt x="1418" y="994"/>
                  <a:pt x="1998" y="667"/>
                  <a:pt x="2490" y="667"/>
                </a:cubicBezTo>
                <a:close/>
                <a:moveTo>
                  <a:pt x="2565" y="0"/>
                </a:moveTo>
                <a:cubicBezTo>
                  <a:pt x="1770" y="0"/>
                  <a:pt x="904" y="759"/>
                  <a:pt x="497" y="1268"/>
                </a:cubicBezTo>
                <a:cubicBezTo>
                  <a:pt x="63" y="1826"/>
                  <a:pt x="1" y="2757"/>
                  <a:pt x="187" y="3564"/>
                </a:cubicBezTo>
                <a:cubicBezTo>
                  <a:pt x="156" y="3781"/>
                  <a:pt x="156" y="4029"/>
                  <a:pt x="187" y="4277"/>
                </a:cubicBezTo>
                <a:lnTo>
                  <a:pt x="187" y="4649"/>
                </a:lnTo>
                <a:lnTo>
                  <a:pt x="187" y="4867"/>
                </a:lnTo>
                <a:lnTo>
                  <a:pt x="187" y="4929"/>
                </a:lnTo>
                <a:cubicBezTo>
                  <a:pt x="63" y="5022"/>
                  <a:pt x="63" y="5177"/>
                  <a:pt x="156" y="5301"/>
                </a:cubicBezTo>
                <a:lnTo>
                  <a:pt x="218" y="5363"/>
                </a:lnTo>
                <a:cubicBezTo>
                  <a:pt x="265" y="5421"/>
                  <a:pt x="334" y="5449"/>
                  <a:pt x="405" y="5449"/>
                </a:cubicBezTo>
                <a:cubicBezTo>
                  <a:pt x="522" y="5449"/>
                  <a:pt x="644" y="5374"/>
                  <a:pt x="683" y="5239"/>
                </a:cubicBezTo>
                <a:cubicBezTo>
                  <a:pt x="1769" y="4587"/>
                  <a:pt x="3010" y="3781"/>
                  <a:pt x="3661" y="2664"/>
                </a:cubicBezTo>
                <a:cubicBezTo>
                  <a:pt x="4126" y="1826"/>
                  <a:pt x="3940" y="586"/>
                  <a:pt x="3072" y="120"/>
                </a:cubicBezTo>
                <a:cubicBezTo>
                  <a:pt x="2910" y="37"/>
                  <a:pt x="2739" y="0"/>
                  <a:pt x="2565" y="0"/>
                </a:cubicBezTo>
                <a:close/>
              </a:path>
            </a:pathLst>
          </a:custGeom>
          <a:solidFill>
            <a:srgbClr val="1155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155CC"/>
              </a:solidFill>
            </a:endParaRPr>
          </a:p>
        </p:txBody>
      </p:sp>
      <p:sp>
        <p:nvSpPr>
          <p:cNvPr id="339" name="Google Shape;339;p3"/>
          <p:cNvSpPr/>
          <p:nvPr/>
        </p:nvSpPr>
        <p:spPr>
          <a:xfrm>
            <a:off x="1239805" y="3473890"/>
            <a:ext cx="23965" cy="18878"/>
          </a:xfrm>
          <a:custGeom>
            <a:avLst/>
            <a:gdLst/>
            <a:ahLst/>
            <a:cxnLst/>
            <a:rect l="l" t="t" r="r" b="b"/>
            <a:pathLst>
              <a:path w="1428" h="1125" extrusionOk="0">
                <a:moveTo>
                  <a:pt x="901" y="1"/>
                </a:moveTo>
                <a:cubicBezTo>
                  <a:pt x="848" y="1"/>
                  <a:pt x="795" y="14"/>
                  <a:pt x="745" y="44"/>
                </a:cubicBezTo>
                <a:cubicBezTo>
                  <a:pt x="342" y="137"/>
                  <a:pt x="0" y="758"/>
                  <a:pt x="311" y="1037"/>
                </a:cubicBezTo>
                <a:cubicBezTo>
                  <a:pt x="395" y="1097"/>
                  <a:pt x="499" y="1125"/>
                  <a:pt x="603" y="1125"/>
                </a:cubicBezTo>
                <a:cubicBezTo>
                  <a:pt x="765" y="1125"/>
                  <a:pt x="929" y="1058"/>
                  <a:pt x="1024" y="944"/>
                </a:cubicBezTo>
                <a:cubicBezTo>
                  <a:pt x="1148" y="851"/>
                  <a:pt x="1210" y="758"/>
                  <a:pt x="1272" y="634"/>
                </a:cubicBezTo>
                <a:cubicBezTo>
                  <a:pt x="1427" y="510"/>
                  <a:pt x="1396" y="261"/>
                  <a:pt x="1210" y="168"/>
                </a:cubicBezTo>
                <a:cubicBezTo>
                  <a:pt x="1126" y="63"/>
                  <a:pt x="1013" y="1"/>
                  <a:pt x="901" y="1"/>
                </a:cubicBezTo>
                <a:close/>
              </a:path>
            </a:pathLst>
          </a:custGeom>
          <a:solidFill>
            <a:srgbClr val="FA72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155CC"/>
              </a:solidFill>
            </a:endParaRPr>
          </a:p>
        </p:txBody>
      </p:sp>
      <p:sp>
        <p:nvSpPr>
          <p:cNvPr id="340" name="Google Shape;340;p3"/>
          <p:cNvSpPr/>
          <p:nvPr/>
        </p:nvSpPr>
        <p:spPr>
          <a:xfrm>
            <a:off x="995764" y="3586765"/>
            <a:ext cx="38667" cy="23156"/>
          </a:xfrm>
          <a:custGeom>
            <a:avLst/>
            <a:gdLst/>
            <a:ahLst/>
            <a:cxnLst/>
            <a:rect l="l" t="t" r="r" b="b"/>
            <a:pathLst>
              <a:path w="2304" h="1380" extrusionOk="0">
                <a:moveTo>
                  <a:pt x="2068" y="1"/>
                </a:moveTo>
                <a:cubicBezTo>
                  <a:pt x="2049" y="1"/>
                  <a:pt x="2030" y="4"/>
                  <a:pt x="2010" y="11"/>
                </a:cubicBezTo>
                <a:cubicBezTo>
                  <a:pt x="1607" y="166"/>
                  <a:pt x="1234" y="321"/>
                  <a:pt x="893" y="507"/>
                </a:cubicBezTo>
                <a:cubicBezTo>
                  <a:pt x="583" y="631"/>
                  <a:pt x="335" y="817"/>
                  <a:pt x="117" y="1034"/>
                </a:cubicBezTo>
                <a:cubicBezTo>
                  <a:pt x="1" y="1198"/>
                  <a:pt x="165" y="1379"/>
                  <a:pt x="320" y="1379"/>
                </a:cubicBezTo>
                <a:cubicBezTo>
                  <a:pt x="371" y="1379"/>
                  <a:pt x="420" y="1360"/>
                  <a:pt x="459" y="1314"/>
                </a:cubicBezTo>
                <a:cubicBezTo>
                  <a:pt x="707" y="1127"/>
                  <a:pt x="986" y="1003"/>
                  <a:pt x="1265" y="910"/>
                </a:cubicBezTo>
                <a:cubicBezTo>
                  <a:pt x="1607" y="755"/>
                  <a:pt x="1917" y="569"/>
                  <a:pt x="2165" y="321"/>
                </a:cubicBezTo>
                <a:cubicBezTo>
                  <a:pt x="2303" y="210"/>
                  <a:pt x="2219" y="1"/>
                  <a:pt x="2068" y="1"/>
                </a:cubicBezTo>
                <a:close/>
              </a:path>
            </a:pathLst>
          </a:custGeom>
          <a:solidFill>
            <a:srgbClr val="1155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155CC"/>
              </a:solidFill>
            </a:endParaRPr>
          </a:p>
        </p:txBody>
      </p:sp>
      <p:sp>
        <p:nvSpPr>
          <p:cNvPr id="341" name="Google Shape;341;p3"/>
          <p:cNvSpPr/>
          <p:nvPr/>
        </p:nvSpPr>
        <p:spPr>
          <a:xfrm>
            <a:off x="1054735" y="3560182"/>
            <a:ext cx="32340" cy="18844"/>
          </a:xfrm>
          <a:custGeom>
            <a:avLst/>
            <a:gdLst/>
            <a:ahLst/>
            <a:cxnLst/>
            <a:rect l="l" t="t" r="r" b="b"/>
            <a:pathLst>
              <a:path w="1927" h="1123" extrusionOk="0">
                <a:moveTo>
                  <a:pt x="1751" y="0"/>
                </a:moveTo>
                <a:cubicBezTo>
                  <a:pt x="1732" y="0"/>
                  <a:pt x="1712" y="4"/>
                  <a:pt x="1691" y="13"/>
                </a:cubicBezTo>
                <a:cubicBezTo>
                  <a:pt x="1350" y="137"/>
                  <a:pt x="1009" y="292"/>
                  <a:pt x="698" y="447"/>
                </a:cubicBezTo>
                <a:cubicBezTo>
                  <a:pt x="419" y="540"/>
                  <a:pt x="140" y="664"/>
                  <a:pt x="47" y="943"/>
                </a:cubicBezTo>
                <a:cubicBezTo>
                  <a:pt x="1" y="1058"/>
                  <a:pt x="91" y="1122"/>
                  <a:pt x="179" y="1122"/>
                </a:cubicBezTo>
                <a:cubicBezTo>
                  <a:pt x="210" y="1122"/>
                  <a:pt x="240" y="1114"/>
                  <a:pt x="264" y="1098"/>
                </a:cubicBezTo>
                <a:cubicBezTo>
                  <a:pt x="512" y="912"/>
                  <a:pt x="760" y="788"/>
                  <a:pt x="1071" y="726"/>
                </a:cubicBezTo>
                <a:cubicBezTo>
                  <a:pt x="1350" y="633"/>
                  <a:pt x="1598" y="447"/>
                  <a:pt x="1846" y="261"/>
                </a:cubicBezTo>
                <a:cubicBezTo>
                  <a:pt x="1926" y="154"/>
                  <a:pt x="1868" y="0"/>
                  <a:pt x="1751" y="0"/>
                </a:cubicBezTo>
                <a:close/>
              </a:path>
            </a:pathLst>
          </a:custGeom>
          <a:solidFill>
            <a:srgbClr val="FA72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155CC"/>
              </a:solidFill>
            </a:endParaRPr>
          </a:p>
        </p:txBody>
      </p:sp>
      <p:sp>
        <p:nvSpPr>
          <p:cNvPr id="342" name="Google Shape;342;p3"/>
          <p:cNvSpPr/>
          <p:nvPr/>
        </p:nvSpPr>
        <p:spPr>
          <a:xfrm>
            <a:off x="1132049" y="3545096"/>
            <a:ext cx="40614" cy="8021"/>
          </a:xfrm>
          <a:custGeom>
            <a:avLst/>
            <a:gdLst/>
            <a:ahLst/>
            <a:cxnLst/>
            <a:rect l="l" t="t" r="r" b="b"/>
            <a:pathLst>
              <a:path w="2420" h="478" extrusionOk="0">
                <a:moveTo>
                  <a:pt x="1724" y="1"/>
                </a:moveTo>
                <a:cubicBezTo>
                  <a:pt x="1212" y="1"/>
                  <a:pt x="715" y="41"/>
                  <a:pt x="217" y="136"/>
                </a:cubicBezTo>
                <a:cubicBezTo>
                  <a:pt x="0" y="167"/>
                  <a:pt x="62" y="477"/>
                  <a:pt x="248" y="477"/>
                </a:cubicBezTo>
                <a:cubicBezTo>
                  <a:pt x="900" y="477"/>
                  <a:pt x="1582" y="415"/>
                  <a:pt x="2234" y="322"/>
                </a:cubicBezTo>
                <a:cubicBezTo>
                  <a:pt x="2420" y="291"/>
                  <a:pt x="2389" y="43"/>
                  <a:pt x="2203" y="12"/>
                </a:cubicBezTo>
                <a:cubicBezTo>
                  <a:pt x="2041" y="5"/>
                  <a:pt x="1882" y="1"/>
                  <a:pt x="1724" y="1"/>
                </a:cubicBezTo>
                <a:close/>
              </a:path>
            </a:pathLst>
          </a:custGeom>
          <a:solidFill>
            <a:srgbClr val="FA72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155CC"/>
              </a:solidFill>
            </a:endParaRPr>
          </a:p>
        </p:txBody>
      </p:sp>
      <p:sp>
        <p:nvSpPr>
          <p:cNvPr id="343" name="Google Shape;343;p3"/>
          <p:cNvSpPr/>
          <p:nvPr/>
        </p:nvSpPr>
        <p:spPr>
          <a:xfrm>
            <a:off x="1211326" y="3552547"/>
            <a:ext cx="27456" cy="9732"/>
          </a:xfrm>
          <a:custGeom>
            <a:avLst/>
            <a:gdLst/>
            <a:ahLst/>
            <a:cxnLst/>
            <a:rect l="l" t="t" r="r" b="b"/>
            <a:pathLst>
              <a:path w="1636" h="580" extrusionOk="0">
                <a:moveTo>
                  <a:pt x="306" y="1"/>
                </a:moveTo>
                <a:cubicBezTo>
                  <a:pt x="50" y="1"/>
                  <a:pt x="0" y="438"/>
                  <a:pt x="270" y="468"/>
                </a:cubicBezTo>
                <a:cubicBezTo>
                  <a:pt x="502" y="503"/>
                  <a:pt x="774" y="580"/>
                  <a:pt x="1035" y="580"/>
                </a:cubicBezTo>
                <a:cubicBezTo>
                  <a:pt x="1228" y="580"/>
                  <a:pt x="1415" y="538"/>
                  <a:pt x="1573" y="406"/>
                </a:cubicBezTo>
                <a:cubicBezTo>
                  <a:pt x="1635" y="375"/>
                  <a:pt x="1635" y="281"/>
                  <a:pt x="1573" y="219"/>
                </a:cubicBezTo>
                <a:cubicBezTo>
                  <a:pt x="1449" y="64"/>
                  <a:pt x="1294" y="64"/>
                  <a:pt x="1108" y="64"/>
                </a:cubicBezTo>
                <a:cubicBezTo>
                  <a:pt x="829" y="64"/>
                  <a:pt x="581" y="33"/>
                  <a:pt x="332" y="2"/>
                </a:cubicBezTo>
                <a:cubicBezTo>
                  <a:pt x="323" y="1"/>
                  <a:pt x="315" y="1"/>
                  <a:pt x="306" y="1"/>
                </a:cubicBezTo>
                <a:close/>
              </a:path>
            </a:pathLst>
          </a:custGeom>
          <a:solidFill>
            <a:srgbClr val="FA72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155CC"/>
              </a:solidFill>
            </a:endParaRPr>
          </a:p>
        </p:txBody>
      </p:sp>
      <p:sp>
        <p:nvSpPr>
          <p:cNvPr id="344" name="Google Shape;344;p3"/>
          <p:cNvSpPr/>
          <p:nvPr/>
        </p:nvSpPr>
        <p:spPr>
          <a:xfrm>
            <a:off x="1266488" y="3552480"/>
            <a:ext cx="27372" cy="14750"/>
          </a:xfrm>
          <a:custGeom>
            <a:avLst/>
            <a:gdLst/>
            <a:ahLst/>
            <a:cxnLst/>
            <a:rect l="l" t="t" r="r" b="b"/>
            <a:pathLst>
              <a:path w="1631" h="879" extrusionOk="0">
                <a:moveTo>
                  <a:pt x="1394" y="1"/>
                </a:moveTo>
                <a:cubicBezTo>
                  <a:pt x="1361" y="1"/>
                  <a:pt x="1328" y="12"/>
                  <a:pt x="1295" y="37"/>
                </a:cubicBezTo>
                <a:cubicBezTo>
                  <a:pt x="1140" y="130"/>
                  <a:pt x="985" y="192"/>
                  <a:pt x="799" y="223"/>
                </a:cubicBezTo>
                <a:cubicBezTo>
                  <a:pt x="582" y="254"/>
                  <a:pt x="396" y="348"/>
                  <a:pt x="210" y="472"/>
                </a:cubicBezTo>
                <a:cubicBezTo>
                  <a:pt x="1" y="576"/>
                  <a:pt x="122" y="879"/>
                  <a:pt x="314" y="879"/>
                </a:cubicBezTo>
                <a:cubicBezTo>
                  <a:pt x="349" y="879"/>
                  <a:pt x="388" y="868"/>
                  <a:pt x="427" y="844"/>
                </a:cubicBezTo>
                <a:cubicBezTo>
                  <a:pt x="675" y="751"/>
                  <a:pt x="923" y="689"/>
                  <a:pt x="1140" y="658"/>
                </a:cubicBezTo>
                <a:cubicBezTo>
                  <a:pt x="1388" y="658"/>
                  <a:pt x="1575" y="503"/>
                  <a:pt x="1606" y="285"/>
                </a:cubicBezTo>
                <a:cubicBezTo>
                  <a:pt x="1630" y="163"/>
                  <a:pt x="1518" y="1"/>
                  <a:pt x="1394" y="1"/>
                </a:cubicBezTo>
                <a:close/>
              </a:path>
            </a:pathLst>
          </a:custGeom>
          <a:solidFill>
            <a:srgbClr val="FA72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155CC"/>
              </a:solidFill>
            </a:endParaRPr>
          </a:p>
        </p:txBody>
      </p:sp>
      <p:sp>
        <p:nvSpPr>
          <p:cNvPr id="345" name="Google Shape;345;p3"/>
          <p:cNvSpPr/>
          <p:nvPr/>
        </p:nvSpPr>
        <p:spPr>
          <a:xfrm>
            <a:off x="1332240" y="3524471"/>
            <a:ext cx="47696" cy="28241"/>
          </a:xfrm>
          <a:custGeom>
            <a:avLst/>
            <a:gdLst/>
            <a:ahLst/>
            <a:cxnLst/>
            <a:rect l="l" t="t" r="r" b="b"/>
            <a:pathLst>
              <a:path w="2842" h="1683" extrusionOk="0">
                <a:moveTo>
                  <a:pt x="2591" y="0"/>
                </a:moveTo>
                <a:cubicBezTo>
                  <a:pt x="2561" y="0"/>
                  <a:pt x="2528" y="10"/>
                  <a:pt x="2496" y="31"/>
                </a:cubicBezTo>
                <a:cubicBezTo>
                  <a:pt x="1751" y="496"/>
                  <a:pt x="1007" y="900"/>
                  <a:pt x="200" y="1241"/>
                </a:cubicBezTo>
                <a:cubicBezTo>
                  <a:pt x="1" y="1383"/>
                  <a:pt x="89" y="1683"/>
                  <a:pt x="321" y="1683"/>
                </a:cubicBezTo>
                <a:cubicBezTo>
                  <a:pt x="342" y="1683"/>
                  <a:pt x="364" y="1680"/>
                  <a:pt x="386" y="1675"/>
                </a:cubicBezTo>
                <a:cubicBezTo>
                  <a:pt x="1255" y="1458"/>
                  <a:pt x="2062" y="993"/>
                  <a:pt x="2713" y="341"/>
                </a:cubicBezTo>
                <a:cubicBezTo>
                  <a:pt x="2841" y="213"/>
                  <a:pt x="2736" y="0"/>
                  <a:pt x="2591" y="0"/>
                </a:cubicBezTo>
                <a:close/>
              </a:path>
            </a:pathLst>
          </a:custGeom>
          <a:solidFill>
            <a:srgbClr val="1155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155CC"/>
              </a:solidFill>
            </a:endParaRPr>
          </a:p>
        </p:txBody>
      </p:sp>
      <p:sp>
        <p:nvSpPr>
          <p:cNvPr id="346" name="Google Shape;346;p3"/>
          <p:cNvSpPr/>
          <p:nvPr/>
        </p:nvSpPr>
        <p:spPr>
          <a:xfrm>
            <a:off x="1404066" y="3481759"/>
            <a:ext cx="34454" cy="17921"/>
          </a:xfrm>
          <a:custGeom>
            <a:avLst/>
            <a:gdLst/>
            <a:ahLst/>
            <a:cxnLst/>
            <a:rect l="l" t="t" r="r" b="b"/>
            <a:pathLst>
              <a:path w="2053" h="1068" extrusionOk="0">
                <a:moveTo>
                  <a:pt x="1785" y="1"/>
                </a:moveTo>
                <a:cubicBezTo>
                  <a:pt x="1775" y="1"/>
                  <a:pt x="1764" y="2"/>
                  <a:pt x="1752" y="3"/>
                </a:cubicBezTo>
                <a:cubicBezTo>
                  <a:pt x="1225" y="96"/>
                  <a:pt x="729" y="251"/>
                  <a:pt x="263" y="531"/>
                </a:cubicBezTo>
                <a:cubicBezTo>
                  <a:pt x="1" y="688"/>
                  <a:pt x="161" y="1068"/>
                  <a:pt x="404" y="1068"/>
                </a:cubicBezTo>
                <a:cubicBezTo>
                  <a:pt x="448" y="1068"/>
                  <a:pt x="495" y="1055"/>
                  <a:pt x="543" y="1027"/>
                </a:cubicBezTo>
                <a:cubicBezTo>
                  <a:pt x="977" y="779"/>
                  <a:pt x="1473" y="624"/>
                  <a:pt x="1876" y="375"/>
                </a:cubicBezTo>
                <a:cubicBezTo>
                  <a:pt x="2053" y="258"/>
                  <a:pt x="1978" y="1"/>
                  <a:pt x="1785" y="1"/>
                </a:cubicBezTo>
                <a:close/>
              </a:path>
            </a:pathLst>
          </a:custGeom>
          <a:solidFill>
            <a:srgbClr val="FA72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155CC"/>
              </a:solidFill>
            </a:endParaRPr>
          </a:p>
        </p:txBody>
      </p:sp>
      <p:sp>
        <p:nvSpPr>
          <p:cNvPr id="347" name="Google Shape;347;p3"/>
          <p:cNvSpPr/>
          <p:nvPr/>
        </p:nvSpPr>
        <p:spPr>
          <a:xfrm>
            <a:off x="1463340" y="3489665"/>
            <a:ext cx="16363" cy="6460"/>
          </a:xfrm>
          <a:custGeom>
            <a:avLst/>
            <a:gdLst/>
            <a:ahLst/>
            <a:cxnLst/>
            <a:rect l="l" t="t" r="r" b="b"/>
            <a:pathLst>
              <a:path w="975" h="385" extrusionOk="0">
                <a:moveTo>
                  <a:pt x="203" y="0"/>
                </a:moveTo>
                <a:cubicBezTo>
                  <a:pt x="69" y="0"/>
                  <a:pt x="0" y="166"/>
                  <a:pt x="144" y="252"/>
                </a:cubicBezTo>
                <a:cubicBezTo>
                  <a:pt x="322" y="329"/>
                  <a:pt x="501" y="384"/>
                  <a:pt x="697" y="384"/>
                </a:cubicBezTo>
                <a:cubicBezTo>
                  <a:pt x="739" y="384"/>
                  <a:pt x="782" y="382"/>
                  <a:pt x="826" y="376"/>
                </a:cubicBezTo>
                <a:cubicBezTo>
                  <a:pt x="836" y="379"/>
                  <a:pt x="844" y="380"/>
                  <a:pt x="853" y="380"/>
                </a:cubicBezTo>
                <a:cubicBezTo>
                  <a:pt x="954" y="380"/>
                  <a:pt x="974" y="216"/>
                  <a:pt x="888" y="159"/>
                </a:cubicBezTo>
                <a:cubicBezTo>
                  <a:pt x="671" y="66"/>
                  <a:pt x="454" y="35"/>
                  <a:pt x="237" y="4"/>
                </a:cubicBezTo>
                <a:cubicBezTo>
                  <a:pt x="225" y="2"/>
                  <a:pt x="214" y="0"/>
                  <a:pt x="203" y="0"/>
                </a:cubicBezTo>
                <a:close/>
              </a:path>
            </a:pathLst>
          </a:custGeom>
          <a:solidFill>
            <a:srgbClr val="FA72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155CC"/>
              </a:solidFill>
            </a:endParaRPr>
          </a:p>
        </p:txBody>
      </p:sp>
      <p:sp>
        <p:nvSpPr>
          <p:cNvPr id="348" name="Google Shape;348;p3"/>
          <p:cNvSpPr/>
          <p:nvPr/>
        </p:nvSpPr>
        <p:spPr>
          <a:xfrm>
            <a:off x="1146414" y="3573742"/>
            <a:ext cx="47444" cy="21059"/>
          </a:xfrm>
          <a:custGeom>
            <a:avLst/>
            <a:gdLst/>
            <a:ahLst/>
            <a:cxnLst/>
            <a:rect l="l" t="t" r="r" b="b"/>
            <a:pathLst>
              <a:path w="2827" h="1255" extrusionOk="0">
                <a:moveTo>
                  <a:pt x="236" y="0"/>
                </a:moveTo>
                <a:cubicBezTo>
                  <a:pt x="103" y="0"/>
                  <a:pt x="0" y="178"/>
                  <a:pt x="137" y="259"/>
                </a:cubicBezTo>
                <a:cubicBezTo>
                  <a:pt x="447" y="476"/>
                  <a:pt x="788" y="632"/>
                  <a:pt x="1160" y="725"/>
                </a:cubicBezTo>
                <a:cubicBezTo>
                  <a:pt x="1626" y="880"/>
                  <a:pt x="2091" y="1097"/>
                  <a:pt x="2556" y="1252"/>
                </a:cubicBezTo>
                <a:cubicBezTo>
                  <a:pt x="2567" y="1254"/>
                  <a:pt x="2578" y="1255"/>
                  <a:pt x="2588" y="1255"/>
                </a:cubicBezTo>
                <a:cubicBezTo>
                  <a:pt x="2752" y="1255"/>
                  <a:pt x="2827" y="1029"/>
                  <a:pt x="2680" y="942"/>
                </a:cubicBezTo>
                <a:cubicBezTo>
                  <a:pt x="1905" y="508"/>
                  <a:pt x="1067" y="414"/>
                  <a:pt x="292" y="11"/>
                </a:cubicBezTo>
                <a:cubicBezTo>
                  <a:pt x="273" y="4"/>
                  <a:pt x="254" y="0"/>
                  <a:pt x="236" y="0"/>
                </a:cubicBezTo>
                <a:close/>
              </a:path>
            </a:pathLst>
          </a:custGeom>
          <a:solidFill>
            <a:srgbClr val="FA72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155CC"/>
              </a:solidFill>
            </a:endParaRPr>
          </a:p>
        </p:txBody>
      </p:sp>
      <p:sp>
        <p:nvSpPr>
          <p:cNvPr id="349" name="Google Shape;349;p3"/>
          <p:cNvSpPr/>
          <p:nvPr/>
        </p:nvSpPr>
        <p:spPr>
          <a:xfrm>
            <a:off x="1211629" y="3603832"/>
            <a:ext cx="35344" cy="22217"/>
          </a:xfrm>
          <a:custGeom>
            <a:avLst/>
            <a:gdLst/>
            <a:ahLst/>
            <a:cxnLst/>
            <a:rect l="l" t="t" r="r" b="b"/>
            <a:pathLst>
              <a:path w="2106" h="1324" extrusionOk="0">
                <a:moveTo>
                  <a:pt x="318" y="0"/>
                </a:moveTo>
                <a:cubicBezTo>
                  <a:pt x="119" y="0"/>
                  <a:pt x="1" y="258"/>
                  <a:pt x="190" y="421"/>
                </a:cubicBezTo>
                <a:cubicBezTo>
                  <a:pt x="687" y="793"/>
                  <a:pt x="1245" y="1072"/>
                  <a:pt x="1804" y="1320"/>
                </a:cubicBezTo>
                <a:cubicBezTo>
                  <a:pt x="1816" y="1322"/>
                  <a:pt x="1828" y="1323"/>
                  <a:pt x="1839" y="1323"/>
                </a:cubicBezTo>
                <a:cubicBezTo>
                  <a:pt x="2005" y="1323"/>
                  <a:pt x="2106" y="1126"/>
                  <a:pt x="1990" y="1010"/>
                </a:cubicBezTo>
                <a:cubicBezTo>
                  <a:pt x="1524" y="607"/>
                  <a:pt x="997" y="266"/>
                  <a:pt x="408" y="17"/>
                </a:cubicBezTo>
                <a:cubicBezTo>
                  <a:pt x="376" y="6"/>
                  <a:pt x="346" y="0"/>
                  <a:pt x="318" y="0"/>
                </a:cubicBezTo>
                <a:close/>
              </a:path>
            </a:pathLst>
          </a:custGeom>
          <a:solidFill>
            <a:srgbClr val="1155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155CC"/>
              </a:solidFill>
            </a:endParaRPr>
          </a:p>
        </p:txBody>
      </p:sp>
      <p:sp>
        <p:nvSpPr>
          <p:cNvPr id="350" name="Google Shape;350;p3"/>
          <p:cNvSpPr/>
          <p:nvPr/>
        </p:nvSpPr>
        <p:spPr>
          <a:xfrm>
            <a:off x="1305825" y="3669398"/>
            <a:ext cx="35193" cy="19213"/>
          </a:xfrm>
          <a:custGeom>
            <a:avLst/>
            <a:gdLst/>
            <a:ahLst/>
            <a:cxnLst/>
            <a:rect l="l" t="t" r="r" b="b"/>
            <a:pathLst>
              <a:path w="2097" h="1145" extrusionOk="0">
                <a:moveTo>
                  <a:pt x="261" y="0"/>
                </a:moveTo>
                <a:cubicBezTo>
                  <a:pt x="94" y="0"/>
                  <a:pt x="1" y="222"/>
                  <a:pt x="161" y="329"/>
                </a:cubicBezTo>
                <a:cubicBezTo>
                  <a:pt x="658" y="640"/>
                  <a:pt x="1123" y="1043"/>
                  <a:pt x="1712" y="1136"/>
                </a:cubicBezTo>
                <a:cubicBezTo>
                  <a:pt x="1732" y="1141"/>
                  <a:pt x="1751" y="1144"/>
                  <a:pt x="1770" y="1144"/>
                </a:cubicBezTo>
                <a:cubicBezTo>
                  <a:pt x="1960" y="1144"/>
                  <a:pt x="2096" y="879"/>
                  <a:pt x="1898" y="795"/>
                </a:cubicBezTo>
                <a:cubicBezTo>
                  <a:pt x="1371" y="578"/>
                  <a:pt x="844" y="298"/>
                  <a:pt x="347" y="19"/>
                </a:cubicBezTo>
                <a:cubicBezTo>
                  <a:pt x="317" y="6"/>
                  <a:pt x="288" y="0"/>
                  <a:pt x="261" y="0"/>
                </a:cubicBezTo>
                <a:close/>
              </a:path>
            </a:pathLst>
          </a:custGeom>
          <a:solidFill>
            <a:srgbClr val="FA72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155CC"/>
              </a:solidFill>
            </a:endParaRPr>
          </a:p>
        </p:txBody>
      </p:sp>
      <p:sp>
        <p:nvSpPr>
          <p:cNvPr id="351" name="Google Shape;351;p3"/>
          <p:cNvSpPr/>
          <p:nvPr/>
        </p:nvSpPr>
        <p:spPr>
          <a:xfrm>
            <a:off x="1108001" y="3682219"/>
            <a:ext cx="133387" cy="35490"/>
          </a:xfrm>
          <a:custGeom>
            <a:avLst/>
            <a:gdLst/>
            <a:ahLst/>
            <a:cxnLst/>
            <a:rect l="l" t="t" r="r" b="b"/>
            <a:pathLst>
              <a:path w="7948" h="2115" extrusionOk="0">
                <a:moveTo>
                  <a:pt x="5949" y="0"/>
                </a:moveTo>
                <a:cubicBezTo>
                  <a:pt x="5212" y="0"/>
                  <a:pt x="4474" y="113"/>
                  <a:pt x="3698" y="217"/>
                </a:cubicBezTo>
                <a:cubicBezTo>
                  <a:pt x="2519" y="372"/>
                  <a:pt x="906" y="930"/>
                  <a:pt x="99" y="1830"/>
                </a:cubicBezTo>
                <a:cubicBezTo>
                  <a:pt x="1" y="1953"/>
                  <a:pt x="117" y="2115"/>
                  <a:pt x="246" y="2115"/>
                </a:cubicBezTo>
                <a:cubicBezTo>
                  <a:pt x="280" y="2115"/>
                  <a:pt x="315" y="2104"/>
                  <a:pt x="347" y="2078"/>
                </a:cubicBezTo>
                <a:cubicBezTo>
                  <a:pt x="1402" y="1303"/>
                  <a:pt x="2891" y="961"/>
                  <a:pt x="4163" y="744"/>
                </a:cubicBezTo>
                <a:cubicBezTo>
                  <a:pt x="4720" y="625"/>
                  <a:pt x="5289" y="569"/>
                  <a:pt x="5855" y="569"/>
                </a:cubicBezTo>
                <a:cubicBezTo>
                  <a:pt x="6172" y="569"/>
                  <a:pt x="6488" y="587"/>
                  <a:pt x="6800" y="620"/>
                </a:cubicBezTo>
                <a:cubicBezTo>
                  <a:pt x="7089" y="678"/>
                  <a:pt x="7234" y="748"/>
                  <a:pt x="7399" y="748"/>
                </a:cubicBezTo>
                <a:cubicBezTo>
                  <a:pt x="7500" y="748"/>
                  <a:pt x="7609" y="722"/>
                  <a:pt x="7761" y="651"/>
                </a:cubicBezTo>
                <a:cubicBezTo>
                  <a:pt x="7947" y="558"/>
                  <a:pt x="7885" y="341"/>
                  <a:pt x="7730" y="279"/>
                </a:cubicBezTo>
                <a:cubicBezTo>
                  <a:pt x="7124" y="72"/>
                  <a:pt x="6537" y="0"/>
                  <a:pt x="5949" y="0"/>
                </a:cubicBezTo>
                <a:close/>
              </a:path>
            </a:pathLst>
          </a:custGeom>
          <a:solidFill>
            <a:srgbClr val="1155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155CC"/>
              </a:solidFill>
            </a:endParaRPr>
          </a:p>
        </p:txBody>
      </p:sp>
      <p:sp>
        <p:nvSpPr>
          <p:cNvPr id="352" name="Google Shape;352;p3"/>
          <p:cNvSpPr/>
          <p:nvPr/>
        </p:nvSpPr>
        <p:spPr>
          <a:xfrm>
            <a:off x="1039967" y="3368753"/>
            <a:ext cx="118132" cy="111319"/>
          </a:xfrm>
          <a:custGeom>
            <a:avLst/>
            <a:gdLst/>
            <a:ahLst/>
            <a:cxnLst/>
            <a:rect l="l" t="t" r="r" b="b"/>
            <a:pathLst>
              <a:path w="7039" h="6634" extrusionOk="0">
                <a:moveTo>
                  <a:pt x="5038" y="746"/>
                </a:moveTo>
                <a:cubicBezTo>
                  <a:pt x="5653" y="746"/>
                  <a:pt x="6129" y="1066"/>
                  <a:pt x="6169" y="2059"/>
                </a:cubicBezTo>
                <a:cubicBezTo>
                  <a:pt x="6200" y="3300"/>
                  <a:pt x="4898" y="4510"/>
                  <a:pt x="4029" y="5255"/>
                </a:cubicBezTo>
                <a:cubicBezTo>
                  <a:pt x="3564" y="5627"/>
                  <a:pt x="3036" y="5937"/>
                  <a:pt x="2447" y="6092"/>
                </a:cubicBezTo>
                <a:cubicBezTo>
                  <a:pt x="2238" y="6152"/>
                  <a:pt x="2050" y="6179"/>
                  <a:pt x="1881" y="6179"/>
                </a:cubicBezTo>
                <a:cubicBezTo>
                  <a:pt x="820" y="6179"/>
                  <a:pt x="527" y="5097"/>
                  <a:pt x="741" y="4107"/>
                </a:cubicBezTo>
                <a:cubicBezTo>
                  <a:pt x="1020" y="3114"/>
                  <a:pt x="1578" y="2214"/>
                  <a:pt x="2354" y="1563"/>
                </a:cubicBezTo>
                <a:cubicBezTo>
                  <a:pt x="2390" y="1599"/>
                  <a:pt x="2437" y="1614"/>
                  <a:pt x="2482" y="1614"/>
                </a:cubicBezTo>
                <a:cubicBezTo>
                  <a:pt x="2514" y="1614"/>
                  <a:pt x="2545" y="1607"/>
                  <a:pt x="2571" y="1594"/>
                </a:cubicBezTo>
                <a:cubicBezTo>
                  <a:pt x="3187" y="1295"/>
                  <a:pt x="4232" y="746"/>
                  <a:pt x="5038" y="746"/>
                </a:cubicBezTo>
                <a:close/>
                <a:moveTo>
                  <a:pt x="5367" y="0"/>
                </a:moveTo>
                <a:cubicBezTo>
                  <a:pt x="4682" y="0"/>
                  <a:pt x="3862" y="351"/>
                  <a:pt x="3191" y="756"/>
                </a:cubicBezTo>
                <a:cubicBezTo>
                  <a:pt x="1640" y="1253"/>
                  <a:pt x="431" y="3238"/>
                  <a:pt x="213" y="4727"/>
                </a:cubicBezTo>
                <a:cubicBezTo>
                  <a:pt x="0" y="6112"/>
                  <a:pt x="928" y="6633"/>
                  <a:pt x="1983" y="6633"/>
                </a:cubicBezTo>
                <a:cubicBezTo>
                  <a:pt x="2464" y="6633"/>
                  <a:pt x="2971" y="6525"/>
                  <a:pt x="3409" y="6340"/>
                </a:cubicBezTo>
                <a:cubicBezTo>
                  <a:pt x="5239" y="5596"/>
                  <a:pt x="7038" y="3362"/>
                  <a:pt x="6728" y="1315"/>
                </a:cubicBezTo>
                <a:cubicBezTo>
                  <a:pt x="6589" y="343"/>
                  <a:pt x="6044" y="0"/>
                  <a:pt x="5367" y="0"/>
                </a:cubicBezTo>
                <a:close/>
              </a:path>
            </a:pathLst>
          </a:custGeom>
          <a:solidFill>
            <a:srgbClr val="1155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155CC"/>
              </a:solidFill>
            </a:endParaRPr>
          </a:p>
        </p:txBody>
      </p:sp>
      <p:sp>
        <p:nvSpPr>
          <p:cNvPr id="353" name="Google Shape;353;p3"/>
          <p:cNvSpPr/>
          <p:nvPr/>
        </p:nvSpPr>
        <p:spPr>
          <a:xfrm>
            <a:off x="1066449" y="3406898"/>
            <a:ext cx="46874" cy="40004"/>
          </a:xfrm>
          <a:custGeom>
            <a:avLst/>
            <a:gdLst/>
            <a:ahLst/>
            <a:cxnLst/>
            <a:rect l="l" t="t" r="r" b="b"/>
            <a:pathLst>
              <a:path w="2793" h="2384" extrusionOk="0">
                <a:moveTo>
                  <a:pt x="1924" y="345"/>
                </a:moveTo>
                <a:lnTo>
                  <a:pt x="1924" y="376"/>
                </a:lnTo>
                <a:cubicBezTo>
                  <a:pt x="2110" y="655"/>
                  <a:pt x="2110" y="1058"/>
                  <a:pt x="1893" y="1337"/>
                </a:cubicBezTo>
                <a:cubicBezTo>
                  <a:pt x="1720" y="1654"/>
                  <a:pt x="1414" y="1837"/>
                  <a:pt x="1073" y="1837"/>
                </a:cubicBezTo>
                <a:cubicBezTo>
                  <a:pt x="1047" y="1837"/>
                  <a:pt x="1020" y="1836"/>
                  <a:pt x="993" y="1834"/>
                </a:cubicBezTo>
                <a:cubicBezTo>
                  <a:pt x="435" y="1834"/>
                  <a:pt x="714" y="1275"/>
                  <a:pt x="931" y="1058"/>
                </a:cubicBezTo>
                <a:cubicBezTo>
                  <a:pt x="1210" y="748"/>
                  <a:pt x="1551" y="500"/>
                  <a:pt x="1924" y="345"/>
                </a:cubicBezTo>
                <a:close/>
                <a:moveTo>
                  <a:pt x="2194" y="1"/>
                </a:moveTo>
                <a:cubicBezTo>
                  <a:pt x="2154" y="1"/>
                  <a:pt x="2114" y="11"/>
                  <a:pt x="2079" y="35"/>
                </a:cubicBezTo>
                <a:cubicBezTo>
                  <a:pt x="2048" y="3"/>
                  <a:pt x="1986" y="3"/>
                  <a:pt x="1955" y="3"/>
                </a:cubicBezTo>
                <a:cubicBezTo>
                  <a:pt x="1272" y="128"/>
                  <a:pt x="652" y="531"/>
                  <a:pt x="279" y="1120"/>
                </a:cubicBezTo>
                <a:cubicBezTo>
                  <a:pt x="0" y="1555"/>
                  <a:pt x="186" y="2144"/>
                  <a:pt x="683" y="2330"/>
                </a:cubicBezTo>
                <a:cubicBezTo>
                  <a:pt x="818" y="2366"/>
                  <a:pt x="957" y="2383"/>
                  <a:pt x="1095" y="2383"/>
                </a:cubicBezTo>
                <a:cubicBezTo>
                  <a:pt x="1557" y="2383"/>
                  <a:pt x="2009" y="2185"/>
                  <a:pt x="2296" y="1803"/>
                </a:cubicBezTo>
                <a:cubicBezTo>
                  <a:pt x="2761" y="1337"/>
                  <a:pt x="2792" y="593"/>
                  <a:pt x="2358" y="66"/>
                </a:cubicBezTo>
                <a:cubicBezTo>
                  <a:pt x="2320" y="27"/>
                  <a:pt x="2258" y="1"/>
                  <a:pt x="2194" y="1"/>
                </a:cubicBezTo>
                <a:close/>
              </a:path>
            </a:pathLst>
          </a:custGeom>
          <a:solidFill>
            <a:srgbClr val="1155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155CC"/>
              </a:solidFill>
            </a:endParaRPr>
          </a:p>
        </p:txBody>
      </p:sp>
      <p:sp>
        <p:nvSpPr>
          <p:cNvPr id="354" name="Google Shape;354;p3"/>
          <p:cNvSpPr/>
          <p:nvPr/>
        </p:nvSpPr>
        <p:spPr>
          <a:xfrm>
            <a:off x="987842" y="3626235"/>
            <a:ext cx="33330" cy="18508"/>
          </a:xfrm>
          <a:custGeom>
            <a:avLst/>
            <a:gdLst/>
            <a:ahLst/>
            <a:cxnLst/>
            <a:rect l="l" t="t" r="r" b="b"/>
            <a:pathLst>
              <a:path w="1986" h="1103" extrusionOk="0">
                <a:moveTo>
                  <a:pt x="217" y="1"/>
                </a:moveTo>
                <a:cubicBezTo>
                  <a:pt x="178" y="1"/>
                  <a:pt x="140" y="16"/>
                  <a:pt x="124" y="47"/>
                </a:cubicBezTo>
                <a:lnTo>
                  <a:pt x="93" y="109"/>
                </a:lnTo>
                <a:cubicBezTo>
                  <a:pt x="0" y="171"/>
                  <a:pt x="93" y="296"/>
                  <a:pt x="155" y="327"/>
                </a:cubicBezTo>
                <a:cubicBezTo>
                  <a:pt x="683" y="513"/>
                  <a:pt x="1148" y="978"/>
                  <a:pt x="1706" y="1102"/>
                </a:cubicBezTo>
                <a:cubicBezTo>
                  <a:pt x="1892" y="1102"/>
                  <a:pt x="1985" y="916"/>
                  <a:pt x="1892" y="792"/>
                </a:cubicBezTo>
                <a:cubicBezTo>
                  <a:pt x="1675" y="575"/>
                  <a:pt x="1427" y="420"/>
                  <a:pt x="1148" y="358"/>
                </a:cubicBezTo>
                <a:cubicBezTo>
                  <a:pt x="869" y="202"/>
                  <a:pt x="589" y="109"/>
                  <a:pt x="310" y="47"/>
                </a:cubicBezTo>
                <a:cubicBezTo>
                  <a:pt x="295" y="16"/>
                  <a:pt x="256" y="1"/>
                  <a:pt x="217" y="1"/>
                </a:cubicBezTo>
                <a:close/>
              </a:path>
            </a:pathLst>
          </a:custGeom>
          <a:solidFill>
            <a:srgbClr val="FA72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155CC"/>
              </a:solidFill>
            </a:endParaRPr>
          </a:p>
        </p:txBody>
      </p:sp>
      <p:sp>
        <p:nvSpPr>
          <p:cNvPr id="355" name="Google Shape;355;p3"/>
          <p:cNvSpPr/>
          <p:nvPr/>
        </p:nvSpPr>
        <p:spPr>
          <a:xfrm>
            <a:off x="1022128" y="3649411"/>
            <a:ext cx="19870" cy="21579"/>
          </a:xfrm>
          <a:custGeom>
            <a:avLst/>
            <a:gdLst/>
            <a:ahLst/>
            <a:cxnLst/>
            <a:rect l="l" t="t" r="r" b="b"/>
            <a:pathLst>
              <a:path w="1184" h="1286" extrusionOk="0">
                <a:moveTo>
                  <a:pt x="251" y="0"/>
                </a:moveTo>
                <a:cubicBezTo>
                  <a:pt x="105" y="0"/>
                  <a:pt x="0" y="213"/>
                  <a:pt x="129" y="342"/>
                </a:cubicBezTo>
                <a:cubicBezTo>
                  <a:pt x="302" y="572"/>
                  <a:pt x="582" y="1285"/>
                  <a:pt x="944" y="1285"/>
                </a:cubicBezTo>
                <a:cubicBezTo>
                  <a:pt x="972" y="1285"/>
                  <a:pt x="1000" y="1281"/>
                  <a:pt x="1028" y="1272"/>
                </a:cubicBezTo>
                <a:cubicBezTo>
                  <a:pt x="1121" y="1272"/>
                  <a:pt x="1152" y="1179"/>
                  <a:pt x="1183" y="1117"/>
                </a:cubicBezTo>
                <a:cubicBezTo>
                  <a:pt x="1183" y="900"/>
                  <a:pt x="997" y="776"/>
                  <a:pt x="873" y="621"/>
                </a:cubicBezTo>
                <a:cubicBezTo>
                  <a:pt x="718" y="404"/>
                  <a:pt x="563" y="217"/>
                  <a:pt x="346" y="31"/>
                </a:cubicBezTo>
                <a:cubicBezTo>
                  <a:pt x="313" y="10"/>
                  <a:pt x="281" y="0"/>
                  <a:pt x="251" y="0"/>
                </a:cubicBezTo>
                <a:close/>
              </a:path>
            </a:pathLst>
          </a:custGeom>
          <a:solidFill>
            <a:srgbClr val="1155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155CC"/>
              </a:solidFill>
            </a:endParaRPr>
          </a:p>
        </p:txBody>
      </p:sp>
      <p:sp>
        <p:nvSpPr>
          <p:cNvPr id="356" name="Google Shape;356;p3"/>
          <p:cNvSpPr/>
          <p:nvPr/>
        </p:nvSpPr>
        <p:spPr>
          <a:xfrm>
            <a:off x="1040840" y="3681866"/>
            <a:ext cx="15071" cy="20858"/>
          </a:xfrm>
          <a:custGeom>
            <a:avLst/>
            <a:gdLst/>
            <a:ahLst/>
            <a:cxnLst/>
            <a:rect l="l" t="t" r="r" b="b"/>
            <a:pathLst>
              <a:path w="898" h="1243" extrusionOk="0">
                <a:moveTo>
                  <a:pt x="234" y="1"/>
                </a:moveTo>
                <a:cubicBezTo>
                  <a:pt x="119" y="1"/>
                  <a:pt x="0" y="101"/>
                  <a:pt x="37" y="269"/>
                </a:cubicBezTo>
                <a:cubicBezTo>
                  <a:pt x="130" y="610"/>
                  <a:pt x="223" y="1075"/>
                  <a:pt x="627" y="1230"/>
                </a:cubicBezTo>
                <a:cubicBezTo>
                  <a:pt x="648" y="1239"/>
                  <a:pt x="668" y="1243"/>
                  <a:pt x="688" y="1243"/>
                </a:cubicBezTo>
                <a:cubicBezTo>
                  <a:pt x="812" y="1243"/>
                  <a:pt x="897" y="1085"/>
                  <a:pt x="844" y="951"/>
                </a:cubicBezTo>
                <a:cubicBezTo>
                  <a:pt x="658" y="703"/>
                  <a:pt x="534" y="424"/>
                  <a:pt x="410" y="145"/>
                </a:cubicBezTo>
                <a:cubicBezTo>
                  <a:pt x="385" y="45"/>
                  <a:pt x="310" y="1"/>
                  <a:pt x="234" y="1"/>
                </a:cubicBezTo>
                <a:close/>
              </a:path>
            </a:pathLst>
          </a:custGeom>
          <a:solidFill>
            <a:srgbClr val="FA72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155CC"/>
              </a:solidFill>
            </a:endParaRPr>
          </a:p>
        </p:txBody>
      </p:sp>
      <p:sp>
        <p:nvSpPr>
          <p:cNvPr id="357" name="Google Shape;357;p3"/>
          <p:cNvSpPr/>
          <p:nvPr/>
        </p:nvSpPr>
        <p:spPr>
          <a:xfrm>
            <a:off x="1339238" y="3589416"/>
            <a:ext cx="33850" cy="15941"/>
          </a:xfrm>
          <a:custGeom>
            <a:avLst/>
            <a:gdLst/>
            <a:ahLst/>
            <a:cxnLst/>
            <a:rect l="l" t="t" r="r" b="b"/>
            <a:pathLst>
              <a:path w="2017" h="950" extrusionOk="0">
                <a:moveTo>
                  <a:pt x="1691" y="0"/>
                </a:moveTo>
                <a:cubicBezTo>
                  <a:pt x="1460" y="0"/>
                  <a:pt x="1236" y="65"/>
                  <a:pt x="1055" y="194"/>
                </a:cubicBezTo>
                <a:cubicBezTo>
                  <a:pt x="838" y="318"/>
                  <a:pt x="528" y="535"/>
                  <a:pt x="280" y="535"/>
                </a:cubicBezTo>
                <a:cubicBezTo>
                  <a:pt x="269" y="534"/>
                  <a:pt x="258" y="533"/>
                  <a:pt x="248" y="533"/>
                </a:cubicBezTo>
                <a:cubicBezTo>
                  <a:pt x="1" y="533"/>
                  <a:pt x="9" y="879"/>
                  <a:pt x="218" y="938"/>
                </a:cubicBezTo>
                <a:cubicBezTo>
                  <a:pt x="273" y="945"/>
                  <a:pt x="329" y="949"/>
                  <a:pt x="385" y="949"/>
                </a:cubicBezTo>
                <a:cubicBezTo>
                  <a:pt x="576" y="949"/>
                  <a:pt x="763" y="904"/>
                  <a:pt x="931" y="783"/>
                </a:cubicBezTo>
                <a:cubicBezTo>
                  <a:pt x="1117" y="721"/>
                  <a:pt x="1303" y="628"/>
                  <a:pt x="1490" y="566"/>
                </a:cubicBezTo>
                <a:cubicBezTo>
                  <a:pt x="1614" y="504"/>
                  <a:pt x="1769" y="442"/>
                  <a:pt x="1893" y="349"/>
                </a:cubicBezTo>
                <a:cubicBezTo>
                  <a:pt x="2017" y="256"/>
                  <a:pt x="1955" y="70"/>
                  <a:pt x="1831" y="8"/>
                </a:cubicBezTo>
                <a:cubicBezTo>
                  <a:pt x="1784" y="3"/>
                  <a:pt x="1738" y="0"/>
                  <a:pt x="1691" y="0"/>
                </a:cubicBezTo>
                <a:close/>
              </a:path>
            </a:pathLst>
          </a:custGeom>
          <a:solidFill>
            <a:srgbClr val="FA72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155CC"/>
              </a:solidFill>
            </a:endParaRPr>
          </a:p>
        </p:txBody>
      </p:sp>
      <p:sp>
        <p:nvSpPr>
          <p:cNvPr id="358" name="Google Shape;358;p3"/>
          <p:cNvSpPr/>
          <p:nvPr/>
        </p:nvSpPr>
        <p:spPr>
          <a:xfrm>
            <a:off x="1359997" y="3586899"/>
            <a:ext cx="52663" cy="26361"/>
          </a:xfrm>
          <a:custGeom>
            <a:avLst/>
            <a:gdLst/>
            <a:ahLst/>
            <a:cxnLst/>
            <a:rect l="l" t="t" r="r" b="b"/>
            <a:pathLst>
              <a:path w="3138" h="1571" extrusionOk="0">
                <a:moveTo>
                  <a:pt x="2807" y="1"/>
                </a:moveTo>
                <a:cubicBezTo>
                  <a:pt x="2428" y="1"/>
                  <a:pt x="2132" y="321"/>
                  <a:pt x="1835" y="499"/>
                </a:cubicBezTo>
                <a:cubicBezTo>
                  <a:pt x="1338" y="809"/>
                  <a:pt x="718" y="933"/>
                  <a:pt x="190" y="1213"/>
                </a:cubicBezTo>
                <a:cubicBezTo>
                  <a:pt x="1" y="1321"/>
                  <a:pt x="119" y="1571"/>
                  <a:pt x="296" y="1571"/>
                </a:cubicBezTo>
                <a:cubicBezTo>
                  <a:pt x="322" y="1571"/>
                  <a:pt x="349" y="1566"/>
                  <a:pt x="377" y="1554"/>
                </a:cubicBezTo>
                <a:cubicBezTo>
                  <a:pt x="1276" y="1151"/>
                  <a:pt x="2176" y="933"/>
                  <a:pt x="2982" y="344"/>
                </a:cubicBezTo>
                <a:cubicBezTo>
                  <a:pt x="3138" y="220"/>
                  <a:pt x="2982" y="34"/>
                  <a:pt x="2858" y="3"/>
                </a:cubicBezTo>
                <a:cubicBezTo>
                  <a:pt x="2841" y="1"/>
                  <a:pt x="2824" y="1"/>
                  <a:pt x="2807" y="1"/>
                </a:cubicBezTo>
                <a:close/>
              </a:path>
            </a:pathLst>
          </a:custGeom>
          <a:solidFill>
            <a:srgbClr val="1155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155CC"/>
              </a:solidFill>
            </a:endParaRPr>
          </a:p>
        </p:txBody>
      </p:sp>
      <p:sp>
        <p:nvSpPr>
          <p:cNvPr id="359" name="Google Shape;359;p3"/>
          <p:cNvSpPr/>
          <p:nvPr/>
        </p:nvSpPr>
        <p:spPr>
          <a:xfrm>
            <a:off x="1383307" y="3575873"/>
            <a:ext cx="89468" cy="46246"/>
          </a:xfrm>
          <a:custGeom>
            <a:avLst/>
            <a:gdLst/>
            <a:ahLst/>
            <a:cxnLst/>
            <a:rect l="l" t="t" r="r" b="b"/>
            <a:pathLst>
              <a:path w="5331" h="2756" extrusionOk="0">
                <a:moveTo>
                  <a:pt x="5001" y="0"/>
                </a:moveTo>
                <a:cubicBezTo>
                  <a:pt x="4982" y="0"/>
                  <a:pt x="4963" y="3"/>
                  <a:pt x="4944" y="8"/>
                </a:cubicBezTo>
                <a:cubicBezTo>
                  <a:pt x="4168" y="318"/>
                  <a:pt x="3424" y="722"/>
                  <a:pt x="2679" y="1094"/>
                </a:cubicBezTo>
                <a:cubicBezTo>
                  <a:pt x="1811" y="1497"/>
                  <a:pt x="942" y="1932"/>
                  <a:pt x="135" y="2428"/>
                </a:cubicBezTo>
                <a:cubicBezTo>
                  <a:pt x="0" y="2509"/>
                  <a:pt x="54" y="2755"/>
                  <a:pt x="193" y="2755"/>
                </a:cubicBezTo>
                <a:cubicBezTo>
                  <a:pt x="213" y="2755"/>
                  <a:pt x="236" y="2750"/>
                  <a:pt x="260" y="2738"/>
                </a:cubicBezTo>
                <a:cubicBezTo>
                  <a:pt x="1066" y="2428"/>
                  <a:pt x="1873" y="2056"/>
                  <a:pt x="2648" y="1683"/>
                </a:cubicBezTo>
                <a:cubicBezTo>
                  <a:pt x="3424" y="1311"/>
                  <a:pt x="4416" y="970"/>
                  <a:pt x="5161" y="412"/>
                </a:cubicBezTo>
                <a:cubicBezTo>
                  <a:pt x="5330" y="270"/>
                  <a:pt x="5191" y="0"/>
                  <a:pt x="5001" y="0"/>
                </a:cubicBezTo>
                <a:close/>
              </a:path>
            </a:pathLst>
          </a:custGeom>
          <a:solidFill>
            <a:srgbClr val="FA72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155CC"/>
              </a:solidFill>
            </a:endParaRPr>
          </a:p>
        </p:txBody>
      </p:sp>
      <p:sp>
        <p:nvSpPr>
          <p:cNvPr id="360" name="Google Shape;360;p3"/>
          <p:cNvSpPr/>
          <p:nvPr/>
        </p:nvSpPr>
        <p:spPr>
          <a:xfrm>
            <a:off x="1396951" y="3602556"/>
            <a:ext cx="64646" cy="27821"/>
          </a:xfrm>
          <a:custGeom>
            <a:avLst/>
            <a:gdLst/>
            <a:ahLst/>
            <a:cxnLst/>
            <a:rect l="l" t="t" r="r" b="b"/>
            <a:pathLst>
              <a:path w="3852" h="1658" extrusionOk="0">
                <a:moveTo>
                  <a:pt x="3634" y="0"/>
                </a:moveTo>
                <a:cubicBezTo>
                  <a:pt x="3138" y="31"/>
                  <a:pt x="2642" y="186"/>
                  <a:pt x="2176" y="404"/>
                </a:cubicBezTo>
                <a:cubicBezTo>
                  <a:pt x="1556" y="683"/>
                  <a:pt x="905" y="931"/>
                  <a:pt x="253" y="1179"/>
                </a:cubicBezTo>
                <a:cubicBezTo>
                  <a:pt x="1" y="1291"/>
                  <a:pt x="78" y="1657"/>
                  <a:pt x="302" y="1657"/>
                </a:cubicBezTo>
                <a:cubicBezTo>
                  <a:pt x="325" y="1657"/>
                  <a:pt x="350" y="1653"/>
                  <a:pt x="377" y="1644"/>
                </a:cubicBezTo>
                <a:cubicBezTo>
                  <a:pt x="1494" y="1272"/>
                  <a:pt x="2611" y="838"/>
                  <a:pt x="3696" y="373"/>
                </a:cubicBezTo>
                <a:cubicBezTo>
                  <a:pt x="3852" y="249"/>
                  <a:pt x="3789" y="31"/>
                  <a:pt x="3634" y="0"/>
                </a:cubicBezTo>
                <a:close/>
              </a:path>
            </a:pathLst>
          </a:custGeom>
          <a:solidFill>
            <a:srgbClr val="1155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155CC"/>
              </a:solidFill>
            </a:endParaRPr>
          </a:p>
        </p:txBody>
      </p:sp>
      <p:sp>
        <p:nvSpPr>
          <p:cNvPr id="361" name="Google Shape;361;p3"/>
          <p:cNvSpPr/>
          <p:nvPr/>
        </p:nvSpPr>
        <p:spPr>
          <a:xfrm>
            <a:off x="1422845" y="3622963"/>
            <a:ext cx="37710" cy="18273"/>
          </a:xfrm>
          <a:custGeom>
            <a:avLst/>
            <a:gdLst/>
            <a:ahLst/>
            <a:cxnLst/>
            <a:rect l="l" t="t" r="r" b="b"/>
            <a:pathLst>
              <a:path w="2247" h="1089" extrusionOk="0">
                <a:moveTo>
                  <a:pt x="2096" y="1"/>
                </a:moveTo>
                <a:cubicBezTo>
                  <a:pt x="2065" y="1"/>
                  <a:pt x="2032" y="9"/>
                  <a:pt x="1998" y="25"/>
                </a:cubicBezTo>
                <a:cubicBezTo>
                  <a:pt x="1750" y="118"/>
                  <a:pt x="1502" y="180"/>
                  <a:pt x="1223" y="242"/>
                </a:cubicBezTo>
                <a:cubicBezTo>
                  <a:pt x="851" y="335"/>
                  <a:pt x="540" y="646"/>
                  <a:pt x="168" y="770"/>
                </a:cubicBezTo>
                <a:cubicBezTo>
                  <a:pt x="0" y="854"/>
                  <a:pt x="34" y="1089"/>
                  <a:pt x="179" y="1089"/>
                </a:cubicBezTo>
                <a:cubicBezTo>
                  <a:pt x="195" y="1089"/>
                  <a:pt x="212" y="1086"/>
                  <a:pt x="230" y="1080"/>
                </a:cubicBezTo>
                <a:cubicBezTo>
                  <a:pt x="695" y="987"/>
                  <a:pt x="1068" y="708"/>
                  <a:pt x="1533" y="646"/>
                </a:cubicBezTo>
                <a:cubicBezTo>
                  <a:pt x="1843" y="584"/>
                  <a:pt x="2246" y="522"/>
                  <a:pt x="2246" y="149"/>
                </a:cubicBezTo>
                <a:cubicBezTo>
                  <a:pt x="2246" y="58"/>
                  <a:pt x="2180" y="1"/>
                  <a:pt x="2096" y="1"/>
                </a:cubicBezTo>
                <a:close/>
              </a:path>
            </a:pathLst>
          </a:custGeom>
          <a:solidFill>
            <a:srgbClr val="FA72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155CC"/>
              </a:solidFill>
            </a:endParaRPr>
          </a:p>
        </p:txBody>
      </p:sp>
      <p:sp>
        <p:nvSpPr>
          <p:cNvPr id="362" name="Google Shape;362;p3"/>
          <p:cNvSpPr/>
          <p:nvPr/>
        </p:nvSpPr>
        <p:spPr>
          <a:xfrm>
            <a:off x="1433988" y="3644729"/>
            <a:ext cx="15121" cy="8340"/>
          </a:xfrm>
          <a:custGeom>
            <a:avLst/>
            <a:gdLst/>
            <a:ahLst/>
            <a:cxnLst/>
            <a:rect l="l" t="t" r="r" b="b"/>
            <a:pathLst>
              <a:path w="901" h="497" extrusionOk="0">
                <a:moveTo>
                  <a:pt x="683" y="0"/>
                </a:moveTo>
                <a:cubicBezTo>
                  <a:pt x="497" y="0"/>
                  <a:pt x="342" y="31"/>
                  <a:pt x="187" y="93"/>
                </a:cubicBezTo>
                <a:cubicBezTo>
                  <a:pt x="0" y="186"/>
                  <a:pt x="93" y="496"/>
                  <a:pt x="311" y="496"/>
                </a:cubicBezTo>
                <a:cubicBezTo>
                  <a:pt x="466" y="465"/>
                  <a:pt x="621" y="403"/>
                  <a:pt x="745" y="341"/>
                </a:cubicBezTo>
                <a:cubicBezTo>
                  <a:pt x="900" y="248"/>
                  <a:pt x="838" y="0"/>
                  <a:pt x="683" y="0"/>
                </a:cubicBezTo>
                <a:close/>
              </a:path>
            </a:pathLst>
          </a:custGeom>
          <a:solidFill>
            <a:srgbClr val="1155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155CC"/>
              </a:solidFill>
            </a:endParaRPr>
          </a:p>
        </p:txBody>
      </p:sp>
      <p:sp>
        <p:nvSpPr>
          <p:cNvPr id="363" name="Google Shape;363;p3"/>
          <p:cNvSpPr/>
          <p:nvPr/>
        </p:nvSpPr>
        <p:spPr>
          <a:xfrm>
            <a:off x="1198153" y="3363869"/>
            <a:ext cx="17722" cy="7903"/>
          </a:xfrm>
          <a:custGeom>
            <a:avLst/>
            <a:gdLst/>
            <a:ahLst/>
            <a:cxnLst/>
            <a:rect l="l" t="t" r="r" b="b"/>
            <a:pathLst>
              <a:path w="1056" h="471" extrusionOk="0">
                <a:moveTo>
                  <a:pt x="665" y="0"/>
                </a:moveTo>
                <a:cubicBezTo>
                  <a:pt x="451" y="0"/>
                  <a:pt x="208" y="84"/>
                  <a:pt x="94" y="179"/>
                </a:cubicBezTo>
                <a:cubicBezTo>
                  <a:pt x="1" y="210"/>
                  <a:pt x="1" y="334"/>
                  <a:pt x="94" y="396"/>
                </a:cubicBezTo>
                <a:cubicBezTo>
                  <a:pt x="156" y="427"/>
                  <a:pt x="221" y="437"/>
                  <a:pt x="289" y="437"/>
                </a:cubicBezTo>
                <a:cubicBezTo>
                  <a:pt x="425" y="437"/>
                  <a:pt x="569" y="396"/>
                  <a:pt x="714" y="396"/>
                </a:cubicBezTo>
                <a:cubicBezTo>
                  <a:pt x="731" y="447"/>
                  <a:pt x="777" y="470"/>
                  <a:pt x="824" y="470"/>
                </a:cubicBezTo>
                <a:cubicBezTo>
                  <a:pt x="863" y="470"/>
                  <a:pt x="903" y="455"/>
                  <a:pt x="931" y="427"/>
                </a:cubicBezTo>
                <a:lnTo>
                  <a:pt x="993" y="365"/>
                </a:lnTo>
                <a:cubicBezTo>
                  <a:pt x="1055" y="303"/>
                  <a:pt x="1055" y="179"/>
                  <a:pt x="993" y="117"/>
                </a:cubicBezTo>
                <a:cubicBezTo>
                  <a:pt x="922" y="33"/>
                  <a:pt x="799" y="0"/>
                  <a:pt x="665" y="0"/>
                </a:cubicBezTo>
                <a:close/>
              </a:path>
            </a:pathLst>
          </a:custGeom>
          <a:solidFill>
            <a:srgbClr val="FA72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155CC"/>
              </a:solidFill>
            </a:endParaRPr>
          </a:p>
        </p:txBody>
      </p:sp>
      <p:sp>
        <p:nvSpPr>
          <p:cNvPr id="364" name="Google Shape;364;p3"/>
          <p:cNvSpPr/>
          <p:nvPr/>
        </p:nvSpPr>
        <p:spPr>
          <a:xfrm>
            <a:off x="1183485" y="3381289"/>
            <a:ext cx="45665" cy="19733"/>
          </a:xfrm>
          <a:custGeom>
            <a:avLst/>
            <a:gdLst/>
            <a:ahLst/>
            <a:cxnLst/>
            <a:rect l="l" t="t" r="r" b="b"/>
            <a:pathLst>
              <a:path w="2721" h="1176" extrusionOk="0">
                <a:moveTo>
                  <a:pt x="2471" y="1"/>
                </a:moveTo>
                <a:cubicBezTo>
                  <a:pt x="2456" y="1"/>
                  <a:pt x="2441" y="3"/>
                  <a:pt x="2426" y="9"/>
                </a:cubicBezTo>
                <a:cubicBezTo>
                  <a:pt x="1681" y="289"/>
                  <a:pt x="813" y="413"/>
                  <a:pt x="161" y="847"/>
                </a:cubicBezTo>
                <a:cubicBezTo>
                  <a:pt x="1" y="954"/>
                  <a:pt x="94" y="1176"/>
                  <a:pt x="242" y="1176"/>
                </a:cubicBezTo>
                <a:cubicBezTo>
                  <a:pt x="265" y="1176"/>
                  <a:pt x="291" y="1170"/>
                  <a:pt x="316" y="1157"/>
                </a:cubicBezTo>
                <a:cubicBezTo>
                  <a:pt x="1030" y="754"/>
                  <a:pt x="1929" y="847"/>
                  <a:pt x="2581" y="351"/>
                </a:cubicBezTo>
                <a:cubicBezTo>
                  <a:pt x="2721" y="239"/>
                  <a:pt x="2608" y="1"/>
                  <a:pt x="2471" y="1"/>
                </a:cubicBezTo>
                <a:close/>
              </a:path>
            </a:pathLst>
          </a:custGeom>
          <a:solidFill>
            <a:srgbClr val="FA72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155CC"/>
              </a:solidFill>
            </a:endParaRPr>
          </a:p>
        </p:txBody>
      </p:sp>
      <p:sp>
        <p:nvSpPr>
          <p:cNvPr id="365" name="Google Shape;365;p3"/>
          <p:cNvSpPr/>
          <p:nvPr/>
        </p:nvSpPr>
        <p:spPr>
          <a:xfrm>
            <a:off x="1211108" y="3403206"/>
            <a:ext cx="39120" cy="14330"/>
          </a:xfrm>
          <a:custGeom>
            <a:avLst/>
            <a:gdLst/>
            <a:ahLst/>
            <a:cxnLst/>
            <a:rect l="l" t="t" r="r" b="b"/>
            <a:pathLst>
              <a:path w="2331" h="854" extrusionOk="0">
                <a:moveTo>
                  <a:pt x="1829" y="0"/>
                </a:moveTo>
                <a:cubicBezTo>
                  <a:pt x="1320" y="0"/>
                  <a:pt x="833" y="92"/>
                  <a:pt x="345" y="255"/>
                </a:cubicBezTo>
                <a:cubicBezTo>
                  <a:pt x="0" y="341"/>
                  <a:pt x="109" y="854"/>
                  <a:pt x="423" y="854"/>
                </a:cubicBezTo>
                <a:cubicBezTo>
                  <a:pt x="448" y="854"/>
                  <a:pt x="474" y="851"/>
                  <a:pt x="501" y="844"/>
                </a:cubicBezTo>
                <a:cubicBezTo>
                  <a:pt x="1028" y="658"/>
                  <a:pt x="1555" y="534"/>
                  <a:pt x="2083" y="410"/>
                </a:cubicBezTo>
                <a:cubicBezTo>
                  <a:pt x="2331" y="379"/>
                  <a:pt x="2269" y="6"/>
                  <a:pt x="2052" y="6"/>
                </a:cubicBezTo>
                <a:cubicBezTo>
                  <a:pt x="1977" y="2"/>
                  <a:pt x="1902" y="0"/>
                  <a:pt x="1829" y="0"/>
                </a:cubicBezTo>
                <a:close/>
              </a:path>
            </a:pathLst>
          </a:custGeom>
          <a:solidFill>
            <a:srgbClr val="FA72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155CC"/>
              </a:solidFill>
            </a:endParaRPr>
          </a:p>
        </p:txBody>
      </p:sp>
      <p:sp>
        <p:nvSpPr>
          <p:cNvPr id="366" name="Google Shape;366;p3"/>
          <p:cNvSpPr/>
          <p:nvPr/>
        </p:nvSpPr>
        <p:spPr>
          <a:xfrm>
            <a:off x="1238211" y="3420340"/>
            <a:ext cx="28950" cy="11813"/>
          </a:xfrm>
          <a:custGeom>
            <a:avLst/>
            <a:gdLst/>
            <a:ahLst/>
            <a:cxnLst/>
            <a:rect l="l" t="t" r="r" b="b"/>
            <a:pathLst>
              <a:path w="1725" h="704" extrusionOk="0">
                <a:moveTo>
                  <a:pt x="1490" y="0"/>
                </a:moveTo>
                <a:cubicBezTo>
                  <a:pt x="1471" y="0"/>
                  <a:pt x="1451" y="3"/>
                  <a:pt x="1429" y="9"/>
                </a:cubicBezTo>
                <a:cubicBezTo>
                  <a:pt x="1057" y="102"/>
                  <a:pt x="685" y="102"/>
                  <a:pt x="313" y="195"/>
                </a:cubicBezTo>
                <a:cubicBezTo>
                  <a:pt x="0" y="280"/>
                  <a:pt x="78" y="703"/>
                  <a:pt x="354" y="703"/>
                </a:cubicBezTo>
                <a:cubicBezTo>
                  <a:pt x="380" y="703"/>
                  <a:pt x="408" y="699"/>
                  <a:pt x="437" y="692"/>
                </a:cubicBezTo>
                <a:cubicBezTo>
                  <a:pt x="840" y="629"/>
                  <a:pt x="1212" y="505"/>
                  <a:pt x="1584" y="319"/>
                </a:cubicBezTo>
                <a:cubicBezTo>
                  <a:pt x="1724" y="235"/>
                  <a:pt x="1662" y="0"/>
                  <a:pt x="1490" y="0"/>
                </a:cubicBezTo>
                <a:close/>
              </a:path>
            </a:pathLst>
          </a:custGeom>
          <a:solidFill>
            <a:srgbClr val="FA72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155CC"/>
              </a:solidFill>
            </a:endParaRPr>
          </a:p>
        </p:txBody>
      </p:sp>
      <p:sp>
        <p:nvSpPr>
          <p:cNvPr id="367" name="Google Shape;367;p3"/>
          <p:cNvSpPr/>
          <p:nvPr/>
        </p:nvSpPr>
        <p:spPr>
          <a:xfrm>
            <a:off x="1000815" y="3490403"/>
            <a:ext cx="18796" cy="12702"/>
          </a:xfrm>
          <a:custGeom>
            <a:avLst/>
            <a:gdLst/>
            <a:ahLst/>
            <a:cxnLst/>
            <a:rect l="l" t="t" r="r" b="b"/>
            <a:pathLst>
              <a:path w="1120" h="757" extrusionOk="0">
                <a:moveTo>
                  <a:pt x="818" y="1"/>
                </a:moveTo>
                <a:cubicBezTo>
                  <a:pt x="559" y="1"/>
                  <a:pt x="207" y="269"/>
                  <a:pt x="96" y="425"/>
                </a:cubicBezTo>
                <a:cubicBezTo>
                  <a:pt x="1" y="591"/>
                  <a:pt x="141" y="757"/>
                  <a:pt x="296" y="757"/>
                </a:cubicBezTo>
                <a:cubicBezTo>
                  <a:pt x="344" y="757"/>
                  <a:pt x="393" y="741"/>
                  <a:pt x="437" y="704"/>
                </a:cubicBezTo>
                <a:cubicBezTo>
                  <a:pt x="592" y="518"/>
                  <a:pt x="871" y="518"/>
                  <a:pt x="1057" y="332"/>
                </a:cubicBezTo>
                <a:cubicBezTo>
                  <a:pt x="1088" y="301"/>
                  <a:pt x="1119" y="208"/>
                  <a:pt x="1057" y="146"/>
                </a:cubicBezTo>
                <a:cubicBezTo>
                  <a:pt x="1005" y="42"/>
                  <a:pt x="919" y="1"/>
                  <a:pt x="818" y="1"/>
                </a:cubicBezTo>
                <a:close/>
              </a:path>
            </a:pathLst>
          </a:custGeom>
          <a:solidFill>
            <a:srgbClr val="FA72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155CC"/>
              </a:solidFill>
            </a:endParaRPr>
          </a:p>
        </p:txBody>
      </p:sp>
      <p:sp>
        <p:nvSpPr>
          <p:cNvPr id="368" name="Google Shape;368;p3"/>
          <p:cNvSpPr/>
          <p:nvPr/>
        </p:nvSpPr>
        <p:spPr>
          <a:xfrm>
            <a:off x="992088" y="3479158"/>
            <a:ext cx="58604" cy="32436"/>
          </a:xfrm>
          <a:custGeom>
            <a:avLst/>
            <a:gdLst/>
            <a:ahLst/>
            <a:cxnLst/>
            <a:rect l="l" t="t" r="r" b="b"/>
            <a:pathLst>
              <a:path w="3492" h="1933" extrusionOk="0">
                <a:moveTo>
                  <a:pt x="3191" y="0"/>
                </a:moveTo>
                <a:cubicBezTo>
                  <a:pt x="3181" y="0"/>
                  <a:pt x="3170" y="1"/>
                  <a:pt x="3159" y="3"/>
                </a:cubicBezTo>
                <a:cubicBezTo>
                  <a:pt x="2074" y="344"/>
                  <a:pt x="1081" y="841"/>
                  <a:pt x="181" y="1523"/>
                </a:cubicBezTo>
                <a:cubicBezTo>
                  <a:pt x="0" y="1652"/>
                  <a:pt x="164" y="1932"/>
                  <a:pt x="349" y="1932"/>
                </a:cubicBezTo>
                <a:cubicBezTo>
                  <a:pt x="386" y="1932"/>
                  <a:pt x="424" y="1921"/>
                  <a:pt x="461" y="1895"/>
                </a:cubicBezTo>
                <a:cubicBezTo>
                  <a:pt x="1360" y="1275"/>
                  <a:pt x="2477" y="1058"/>
                  <a:pt x="3346" y="344"/>
                </a:cubicBezTo>
                <a:cubicBezTo>
                  <a:pt x="3492" y="227"/>
                  <a:pt x="3363" y="0"/>
                  <a:pt x="3191" y="0"/>
                </a:cubicBezTo>
                <a:close/>
              </a:path>
            </a:pathLst>
          </a:custGeom>
          <a:solidFill>
            <a:srgbClr val="FA72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155CC"/>
              </a:solidFill>
            </a:endParaRPr>
          </a:p>
        </p:txBody>
      </p:sp>
      <p:sp>
        <p:nvSpPr>
          <p:cNvPr id="369" name="Google Shape;369;p3"/>
          <p:cNvSpPr/>
          <p:nvPr/>
        </p:nvSpPr>
        <p:spPr>
          <a:xfrm>
            <a:off x="1004759" y="3493489"/>
            <a:ext cx="66979" cy="33577"/>
          </a:xfrm>
          <a:custGeom>
            <a:avLst/>
            <a:gdLst/>
            <a:ahLst/>
            <a:cxnLst/>
            <a:rect l="l" t="t" r="r" b="b"/>
            <a:pathLst>
              <a:path w="3991" h="2001" extrusionOk="0">
                <a:moveTo>
                  <a:pt x="3694" y="1"/>
                </a:moveTo>
                <a:cubicBezTo>
                  <a:pt x="3669" y="1"/>
                  <a:pt x="3642" y="6"/>
                  <a:pt x="3614" y="18"/>
                </a:cubicBezTo>
                <a:cubicBezTo>
                  <a:pt x="2529" y="514"/>
                  <a:pt x="1412" y="948"/>
                  <a:pt x="326" y="1445"/>
                </a:cubicBezTo>
                <a:cubicBezTo>
                  <a:pt x="1" y="1580"/>
                  <a:pt x="197" y="2000"/>
                  <a:pt x="500" y="2000"/>
                </a:cubicBezTo>
                <a:cubicBezTo>
                  <a:pt x="543" y="2000"/>
                  <a:pt x="589" y="1992"/>
                  <a:pt x="636" y="1972"/>
                </a:cubicBezTo>
                <a:cubicBezTo>
                  <a:pt x="1722" y="1538"/>
                  <a:pt x="2808" y="1010"/>
                  <a:pt x="3800" y="390"/>
                </a:cubicBezTo>
                <a:cubicBezTo>
                  <a:pt x="3990" y="254"/>
                  <a:pt x="3872" y="1"/>
                  <a:pt x="3694" y="1"/>
                </a:cubicBezTo>
                <a:close/>
              </a:path>
            </a:pathLst>
          </a:custGeom>
          <a:solidFill>
            <a:srgbClr val="1155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155CC"/>
              </a:solidFill>
            </a:endParaRPr>
          </a:p>
        </p:txBody>
      </p:sp>
      <p:sp>
        <p:nvSpPr>
          <p:cNvPr id="370" name="Google Shape;370;p3"/>
          <p:cNvSpPr/>
          <p:nvPr/>
        </p:nvSpPr>
        <p:spPr>
          <a:xfrm>
            <a:off x="1082996" y="3492264"/>
            <a:ext cx="21666" cy="12937"/>
          </a:xfrm>
          <a:custGeom>
            <a:avLst/>
            <a:gdLst/>
            <a:ahLst/>
            <a:cxnLst/>
            <a:rect l="l" t="t" r="r" b="b"/>
            <a:pathLst>
              <a:path w="1291" h="771" extrusionOk="0">
                <a:moveTo>
                  <a:pt x="1112" y="0"/>
                </a:moveTo>
                <a:cubicBezTo>
                  <a:pt x="1085" y="0"/>
                  <a:pt x="1057" y="9"/>
                  <a:pt x="1031" y="29"/>
                </a:cubicBezTo>
                <a:cubicBezTo>
                  <a:pt x="876" y="153"/>
                  <a:pt x="689" y="246"/>
                  <a:pt x="472" y="246"/>
                </a:cubicBezTo>
                <a:cubicBezTo>
                  <a:pt x="348" y="246"/>
                  <a:pt x="224" y="308"/>
                  <a:pt x="131" y="401"/>
                </a:cubicBezTo>
                <a:cubicBezTo>
                  <a:pt x="1" y="531"/>
                  <a:pt x="133" y="771"/>
                  <a:pt x="289" y="771"/>
                </a:cubicBezTo>
                <a:cubicBezTo>
                  <a:pt x="319" y="771"/>
                  <a:pt x="349" y="762"/>
                  <a:pt x="379" y="742"/>
                </a:cubicBezTo>
                <a:cubicBezTo>
                  <a:pt x="534" y="649"/>
                  <a:pt x="658" y="587"/>
                  <a:pt x="814" y="525"/>
                </a:cubicBezTo>
                <a:cubicBezTo>
                  <a:pt x="969" y="432"/>
                  <a:pt x="1093" y="339"/>
                  <a:pt x="1217" y="215"/>
                </a:cubicBezTo>
                <a:cubicBezTo>
                  <a:pt x="1290" y="117"/>
                  <a:pt x="1210" y="0"/>
                  <a:pt x="1112" y="0"/>
                </a:cubicBezTo>
                <a:close/>
              </a:path>
            </a:pathLst>
          </a:custGeom>
          <a:solidFill>
            <a:srgbClr val="FA72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155CC"/>
              </a:solidFill>
            </a:endParaRPr>
          </a:p>
        </p:txBody>
      </p:sp>
      <p:grpSp>
        <p:nvGrpSpPr>
          <p:cNvPr id="371" name="Google Shape;371;p3"/>
          <p:cNvGrpSpPr/>
          <p:nvPr/>
        </p:nvGrpSpPr>
        <p:grpSpPr>
          <a:xfrm>
            <a:off x="6389769" y="3377858"/>
            <a:ext cx="730984" cy="365128"/>
            <a:chOff x="6198325" y="1389800"/>
            <a:chExt cx="1247200" cy="833625"/>
          </a:xfrm>
        </p:grpSpPr>
        <p:sp>
          <p:nvSpPr>
            <p:cNvPr id="372" name="Google Shape;372;p3"/>
            <p:cNvSpPr/>
            <p:nvPr/>
          </p:nvSpPr>
          <p:spPr>
            <a:xfrm>
              <a:off x="6198325" y="1403600"/>
              <a:ext cx="1247200" cy="819800"/>
            </a:xfrm>
            <a:custGeom>
              <a:avLst/>
              <a:gdLst/>
              <a:ahLst/>
              <a:cxnLst/>
              <a:rect l="l" t="t" r="r" b="b"/>
              <a:pathLst>
                <a:path w="49888" h="32792" extrusionOk="0">
                  <a:moveTo>
                    <a:pt x="4320" y="15215"/>
                  </a:moveTo>
                  <a:lnTo>
                    <a:pt x="4320" y="15215"/>
                  </a:lnTo>
                  <a:cubicBezTo>
                    <a:pt x="3308" y="15838"/>
                    <a:pt x="2375" y="16577"/>
                    <a:pt x="1518" y="17394"/>
                  </a:cubicBezTo>
                  <a:cubicBezTo>
                    <a:pt x="1713" y="17083"/>
                    <a:pt x="1947" y="16811"/>
                    <a:pt x="2219" y="16538"/>
                  </a:cubicBezTo>
                  <a:cubicBezTo>
                    <a:pt x="2880" y="16032"/>
                    <a:pt x="3581" y="15604"/>
                    <a:pt x="4320" y="15215"/>
                  </a:cubicBezTo>
                  <a:close/>
                  <a:moveTo>
                    <a:pt x="13816" y="0"/>
                  </a:moveTo>
                  <a:cubicBezTo>
                    <a:pt x="12549" y="0"/>
                    <a:pt x="11265" y="307"/>
                    <a:pt x="10391" y="1206"/>
                  </a:cubicBezTo>
                  <a:cubicBezTo>
                    <a:pt x="9690" y="1868"/>
                    <a:pt x="20392" y="7160"/>
                    <a:pt x="19496" y="7510"/>
                  </a:cubicBezTo>
                  <a:cubicBezTo>
                    <a:pt x="18718" y="7860"/>
                    <a:pt x="17940" y="8211"/>
                    <a:pt x="17162" y="8561"/>
                  </a:cubicBezTo>
                  <a:cubicBezTo>
                    <a:pt x="13932" y="10001"/>
                    <a:pt x="10780" y="11518"/>
                    <a:pt x="7433" y="12608"/>
                  </a:cubicBezTo>
                  <a:cubicBezTo>
                    <a:pt x="7161" y="11596"/>
                    <a:pt x="6927" y="10545"/>
                    <a:pt x="6616" y="9534"/>
                  </a:cubicBezTo>
                  <a:cubicBezTo>
                    <a:pt x="6314" y="8591"/>
                    <a:pt x="5647" y="7429"/>
                    <a:pt x="4473" y="7429"/>
                  </a:cubicBezTo>
                  <a:cubicBezTo>
                    <a:pt x="4436" y="7429"/>
                    <a:pt x="4398" y="7430"/>
                    <a:pt x="4359" y="7432"/>
                  </a:cubicBezTo>
                  <a:cubicBezTo>
                    <a:pt x="3931" y="7471"/>
                    <a:pt x="2725" y="7744"/>
                    <a:pt x="2608" y="8288"/>
                  </a:cubicBezTo>
                  <a:cubicBezTo>
                    <a:pt x="2608" y="8639"/>
                    <a:pt x="2608" y="8989"/>
                    <a:pt x="2608" y="9339"/>
                  </a:cubicBezTo>
                  <a:lnTo>
                    <a:pt x="2608" y="10701"/>
                  </a:lnTo>
                  <a:cubicBezTo>
                    <a:pt x="2647" y="11402"/>
                    <a:pt x="2686" y="12141"/>
                    <a:pt x="2764" y="12841"/>
                  </a:cubicBezTo>
                  <a:lnTo>
                    <a:pt x="2297" y="12841"/>
                  </a:lnTo>
                  <a:cubicBezTo>
                    <a:pt x="1869" y="12841"/>
                    <a:pt x="1441" y="12919"/>
                    <a:pt x="1090" y="13114"/>
                  </a:cubicBezTo>
                  <a:cubicBezTo>
                    <a:pt x="935" y="13153"/>
                    <a:pt x="818" y="13269"/>
                    <a:pt x="818" y="13464"/>
                  </a:cubicBezTo>
                  <a:cubicBezTo>
                    <a:pt x="740" y="13892"/>
                    <a:pt x="974" y="14359"/>
                    <a:pt x="1402" y="14592"/>
                  </a:cubicBezTo>
                  <a:cubicBezTo>
                    <a:pt x="1655" y="14670"/>
                    <a:pt x="1927" y="14709"/>
                    <a:pt x="2199" y="14709"/>
                  </a:cubicBezTo>
                  <a:cubicBezTo>
                    <a:pt x="2472" y="14709"/>
                    <a:pt x="2744" y="14670"/>
                    <a:pt x="2997" y="14592"/>
                  </a:cubicBezTo>
                  <a:cubicBezTo>
                    <a:pt x="3075" y="14554"/>
                    <a:pt x="3153" y="14515"/>
                    <a:pt x="3192" y="14437"/>
                  </a:cubicBezTo>
                  <a:cubicBezTo>
                    <a:pt x="3270" y="14631"/>
                    <a:pt x="3386" y="14787"/>
                    <a:pt x="3542" y="14943"/>
                  </a:cubicBezTo>
                  <a:cubicBezTo>
                    <a:pt x="2725" y="15293"/>
                    <a:pt x="1947" y="15799"/>
                    <a:pt x="1324" y="16421"/>
                  </a:cubicBezTo>
                  <a:cubicBezTo>
                    <a:pt x="701" y="17005"/>
                    <a:pt x="1" y="18289"/>
                    <a:pt x="1052" y="18795"/>
                  </a:cubicBezTo>
                  <a:cubicBezTo>
                    <a:pt x="1336" y="18926"/>
                    <a:pt x="1657" y="18977"/>
                    <a:pt x="1991" y="18977"/>
                  </a:cubicBezTo>
                  <a:cubicBezTo>
                    <a:pt x="2753" y="18977"/>
                    <a:pt x="3581" y="18712"/>
                    <a:pt x="4204" y="18523"/>
                  </a:cubicBezTo>
                  <a:cubicBezTo>
                    <a:pt x="4982" y="18289"/>
                    <a:pt x="5760" y="18017"/>
                    <a:pt x="6460" y="17628"/>
                  </a:cubicBezTo>
                  <a:lnTo>
                    <a:pt x="6616" y="17589"/>
                  </a:lnTo>
                  <a:lnTo>
                    <a:pt x="6616" y="17589"/>
                  </a:lnTo>
                  <a:cubicBezTo>
                    <a:pt x="6422" y="18056"/>
                    <a:pt x="6227" y="18562"/>
                    <a:pt x="6110" y="19106"/>
                  </a:cubicBezTo>
                  <a:cubicBezTo>
                    <a:pt x="5920" y="19866"/>
                    <a:pt x="6509" y="20626"/>
                    <a:pt x="7297" y="20626"/>
                  </a:cubicBezTo>
                  <a:cubicBezTo>
                    <a:pt x="7316" y="20626"/>
                    <a:pt x="7336" y="20625"/>
                    <a:pt x="7355" y="20624"/>
                  </a:cubicBezTo>
                  <a:cubicBezTo>
                    <a:pt x="8251" y="20546"/>
                    <a:pt x="8873" y="19690"/>
                    <a:pt x="9340" y="19029"/>
                  </a:cubicBezTo>
                  <a:cubicBezTo>
                    <a:pt x="9535" y="18795"/>
                    <a:pt x="9690" y="18523"/>
                    <a:pt x="9807" y="18289"/>
                  </a:cubicBezTo>
                  <a:lnTo>
                    <a:pt x="10002" y="18289"/>
                  </a:lnTo>
                  <a:cubicBezTo>
                    <a:pt x="12064" y="17783"/>
                    <a:pt x="14165" y="17472"/>
                    <a:pt x="16267" y="17316"/>
                  </a:cubicBezTo>
                  <a:cubicBezTo>
                    <a:pt x="18212" y="17200"/>
                    <a:pt x="20119" y="16966"/>
                    <a:pt x="22026" y="16538"/>
                  </a:cubicBezTo>
                  <a:lnTo>
                    <a:pt x="22026" y="16538"/>
                  </a:lnTo>
                  <a:cubicBezTo>
                    <a:pt x="21287" y="18873"/>
                    <a:pt x="20430" y="21169"/>
                    <a:pt x="19613" y="23465"/>
                  </a:cubicBezTo>
                  <a:cubicBezTo>
                    <a:pt x="18601" y="26267"/>
                    <a:pt x="17590" y="29185"/>
                    <a:pt x="17434" y="32220"/>
                  </a:cubicBezTo>
                  <a:cubicBezTo>
                    <a:pt x="17395" y="32493"/>
                    <a:pt x="17629" y="32726"/>
                    <a:pt x="17901" y="32765"/>
                  </a:cubicBezTo>
                  <a:cubicBezTo>
                    <a:pt x="18079" y="32783"/>
                    <a:pt x="18254" y="32791"/>
                    <a:pt x="18426" y="32791"/>
                  </a:cubicBezTo>
                  <a:cubicBezTo>
                    <a:pt x="21694" y="32791"/>
                    <a:pt x="23720" y="29715"/>
                    <a:pt x="25606" y="27201"/>
                  </a:cubicBezTo>
                  <a:cubicBezTo>
                    <a:pt x="26121" y="27249"/>
                    <a:pt x="26750" y="27317"/>
                    <a:pt x="27377" y="27317"/>
                  </a:cubicBezTo>
                  <a:cubicBezTo>
                    <a:pt x="28263" y="27317"/>
                    <a:pt x="29145" y="27180"/>
                    <a:pt x="29692" y="26656"/>
                  </a:cubicBezTo>
                  <a:cubicBezTo>
                    <a:pt x="30276" y="26111"/>
                    <a:pt x="30392" y="25216"/>
                    <a:pt x="30003" y="24554"/>
                  </a:cubicBezTo>
                  <a:cubicBezTo>
                    <a:pt x="29663" y="24112"/>
                    <a:pt x="29174" y="23878"/>
                    <a:pt x="28667" y="23878"/>
                  </a:cubicBezTo>
                  <a:cubicBezTo>
                    <a:pt x="28594" y="23878"/>
                    <a:pt x="28520" y="23883"/>
                    <a:pt x="28447" y="23893"/>
                  </a:cubicBezTo>
                  <a:cubicBezTo>
                    <a:pt x="29342" y="22881"/>
                    <a:pt x="30198" y="21869"/>
                    <a:pt x="31054" y="20780"/>
                  </a:cubicBezTo>
                  <a:cubicBezTo>
                    <a:pt x="31054" y="20819"/>
                    <a:pt x="31093" y="20819"/>
                    <a:pt x="31093" y="20819"/>
                  </a:cubicBezTo>
                  <a:cubicBezTo>
                    <a:pt x="31309" y="20878"/>
                    <a:pt x="31527" y="20906"/>
                    <a:pt x="31742" y="20906"/>
                  </a:cubicBezTo>
                  <a:cubicBezTo>
                    <a:pt x="33072" y="20906"/>
                    <a:pt x="34310" y="19840"/>
                    <a:pt x="34712" y="18601"/>
                  </a:cubicBezTo>
                  <a:cubicBezTo>
                    <a:pt x="34906" y="18173"/>
                    <a:pt x="34867" y="17628"/>
                    <a:pt x="34595" y="17239"/>
                  </a:cubicBezTo>
                  <a:cubicBezTo>
                    <a:pt x="34416" y="17059"/>
                    <a:pt x="34186" y="16947"/>
                    <a:pt x="33950" y="16947"/>
                  </a:cubicBezTo>
                  <a:cubicBezTo>
                    <a:pt x="33827" y="16947"/>
                    <a:pt x="33703" y="16978"/>
                    <a:pt x="33583" y="17044"/>
                  </a:cubicBezTo>
                  <a:cubicBezTo>
                    <a:pt x="34128" y="16032"/>
                    <a:pt x="34595" y="15021"/>
                    <a:pt x="34984" y="13931"/>
                  </a:cubicBezTo>
                  <a:cubicBezTo>
                    <a:pt x="35023" y="13814"/>
                    <a:pt x="34984" y="13659"/>
                    <a:pt x="34906" y="13542"/>
                  </a:cubicBezTo>
                  <a:lnTo>
                    <a:pt x="35373" y="12919"/>
                  </a:lnTo>
                  <a:cubicBezTo>
                    <a:pt x="38875" y="12608"/>
                    <a:pt x="42300" y="11363"/>
                    <a:pt x="45646" y="10195"/>
                  </a:cubicBezTo>
                  <a:cubicBezTo>
                    <a:pt x="46736" y="9806"/>
                    <a:pt x="48604" y="9534"/>
                    <a:pt x="49304" y="8483"/>
                  </a:cubicBezTo>
                  <a:cubicBezTo>
                    <a:pt x="49888" y="7666"/>
                    <a:pt x="48954" y="6927"/>
                    <a:pt x="48331" y="6537"/>
                  </a:cubicBezTo>
                  <a:cubicBezTo>
                    <a:pt x="46892" y="5720"/>
                    <a:pt x="45374" y="5020"/>
                    <a:pt x="43817" y="4475"/>
                  </a:cubicBezTo>
                  <a:cubicBezTo>
                    <a:pt x="42339" y="3813"/>
                    <a:pt x="40782" y="3424"/>
                    <a:pt x="39187" y="3230"/>
                  </a:cubicBezTo>
                  <a:cubicBezTo>
                    <a:pt x="38871" y="3203"/>
                    <a:pt x="38554" y="3192"/>
                    <a:pt x="38238" y="3192"/>
                  </a:cubicBezTo>
                  <a:cubicBezTo>
                    <a:pt x="36688" y="3192"/>
                    <a:pt x="35141" y="3477"/>
                    <a:pt x="33622" y="3736"/>
                  </a:cubicBezTo>
                  <a:cubicBezTo>
                    <a:pt x="32104" y="4008"/>
                    <a:pt x="30587" y="4319"/>
                    <a:pt x="29108" y="4670"/>
                  </a:cubicBezTo>
                  <a:cubicBezTo>
                    <a:pt x="29097" y="4672"/>
                    <a:pt x="29085" y="4673"/>
                    <a:pt x="29070" y="4673"/>
                  </a:cubicBezTo>
                  <a:cubicBezTo>
                    <a:pt x="28272" y="4673"/>
                    <a:pt x="21533" y="1647"/>
                    <a:pt x="15994" y="272"/>
                  </a:cubicBezTo>
                  <a:cubicBezTo>
                    <a:pt x="15336" y="111"/>
                    <a:pt x="14579" y="0"/>
                    <a:pt x="13816" y="0"/>
                  </a:cubicBezTo>
                  <a:close/>
                </a:path>
              </a:pathLst>
            </a:custGeom>
            <a:solidFill>
              <a:srgbClr val="FE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155CC"/>
                </a:solidFill>
              </a:endParaRPr>
            </a:p>
          </p:txBody>
        </p:sp>
        <p:sp>
          <p:nvSpPr>
            <p:cNvPr id="373" name="Google Shape;373;p3"/>
            <p:cNvSpPr/>
            <p:nvPr/>
          </p:nvSpPr>
          <p:spPr>
            <a:xfrm>
              <a:off x="6198325" y="1772950"/>
              <a:ext cx="186000" cy="105075"/>
            </a:xfrm>
            <a:custGeom>
              <a:avLst/>
              <a:gdLst/>
              <a:ahLst/>
              <a:cxnLst/>
              <a:rect l="l" t="t" r="r" b="b"/>
              <a:pathLst>
                <a:path w="7440" h="4203" extrusionOk="0">
                  <a:moveTo>
                    <a:pt x="4137" y="1"/>
                  </a:moveTo>
                  <a:cubicBezTo>
                    <a:pt x="4107" y="1"/>
                    <a:pt x="4077" y="5"/>
                    <a:pt x="4048" y="13"/>
                  </a:cubicBezTo>
                  <a:cubicBezTo>
                    <a:pt x="2997" y="324"/>
                    <a:pt x="2063" y="908"/>
                    <a:pt x="1324" y="1647"/>
                  </a:cubicBezTo>
                  <a:cubicBezTo>
                    <a:pt x="701" y="2231"/>
                    <a:pt x="1" y="3515"/>
                    <a:pt x="1052" y="4021"/>
                  </a:cubicBezTo>
                  <a:cubicBezTo>
                    <a:pt x="1336" y="4152"/>
                    <a:pt x="1657" y="4203"/>
                    <a:pt x="1991" y="4203"/>
                  </a:cubicBezTo>
                  <a:cubicBezTo>
                    <a:pt x="2753" y="4203"/>
                    <a:pt x="3581" y="3938"/>
                    <a:pt x="4204" y="3749"/>
                  </a:cubicBezTo>
                  <a:cubicBezTo>
                    <a:pt x="5137" y="3437"/>
                    <a:pt x="6344" y="3087"/>
                    <a:pt x="7122" y="2426"/>
                  </a:cubicBezTo>
                  <a:cubicBezTo>
                    <a:pt x="7440" y="2166"/>
                    <a:pt x="7114" y="1884"/>
                    <a:pt x="6797" y="1884"/>
                  </a:cubicBezTo>
                  <a:cubicBezTo>
                    <a:pt x="6688" y="1884"/>
                    <a:pt x="6579" y="1918"/>
                    <a:pt x="6499" y="1998"/>
                  </a:cubicBezTo>
                  <a:cubicBezTo>
                    <a:pt x="5877" y="2426"/>
                    <a:pt x="5176" y="2698"/>
                    <a:pt x="4476" y="2893"/>
                  </a:cubicBezTo>
                  <a:cubicBezTo>
                    <a:pt x="3620" y="3282"/>
                    <a:pt x="2686" y="3437"/>
                    <a:pt x="1752" y="3437"/>
                  </a:cubicBezTo>
                  <a:cubicBezTo>
                    <a:pt x="662" y="3360"/>
                    <a:pt x="1947" y="2037"/>
                    <a:pt x="2219" y="1764"/>
                  </a:cubicBezTo>
                  <a:cubicBezTo>
                    <a:pt x="2880" y="1258"/>
                    <a:pt x="3581" y="830"/>
                    <a:pt x="4320" y="441"/>
                  </a:cubicBezTo>
                  <a:cubicBezTo>
                    <a:pt x="4633" y="267"/>
                    <a:pt x="4387" y="1"/>
                    <a:pt x="4137" y="1"/>
                  </a:cubicBezTo>
                  <a:close/>
                </a:path>
              </a:pathLst>
            </a:custGeom>
            <a:solidFill>
              <a:srgbClr val="FA72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155CC"/>
                </a:solidFill>
              </a:endParaRPr>
            </a:p>
          </p:txBody>
        </p:sp>
        <p:sp>
          <p:nvSpPr>
            <p:cNvPr id="374" name="Google Shape;374;p3"/>
            <p:cNvSpPr/>
            <p:nvPr/>
          </p:nvSpPr>
          <p:spPr>
            <a:xfrm>
              <a:off x="6263525" y="1590275"/>
              <a:ext cx="125300" cy="190525"/>
            </a:xfrm>
            <a:custGeom>
              <a:avLst/>
              <a:gdLst/>
              <a:ahLst/>
              <a:cxnLst/>
              <a:rect l="l" t="t" r="r" b="b"/>
              <a:pathLst>
                <a:path w="5012" h="7621" extrusionOk="0">
                  <a:moveTo>
                    <a:pt x="1907" y="1"/>
                  </a:moveTo>
                  <a:cubicBezTo>
                    <a:pt x="1869" y="1"/>
                    <a:pt x="1830" y="2"/>
                    <a:pt x="1790" y="4"/>
                  </a:cubicBezTo>
                  <a:cubicBezTo>
                    <a:pt x="1323" y="43"/>
                    <a:pt x="156" y="316"/>
                    <a:pt x="39" y="821"/>
                  </a:cubicBezTo>
                  <a:cubicBezTo>
                    <a:pt x="0" y="1211"/>
                    <a:pt x="0" y="1561"/>
                    <a:pt x="39" y="1911"/>
                  </a:cubicBezTo>
                  <a:lnTo>
                    <a:pt x="39" y="3234"/>
                  </a:lnTo>
                  <a:cubicBezTo>
                    <a:pt x="39" y="4168"/>
                    <a:pt x="117" y="5063"/>
                    <a:pt x="272" y="5997"/>
                  </a:cubicBezTo>
                  <a:cubicBezTo>
                    <a:pt x="389" y="6581"/>
                    <a:pt x="584" y="7320"/>
                    <a:pt x="1167" y="7592"/>
                  </a:cubicBezTo>
                  <a:cubicBezTo>
                    <a:pt x="1213" y="7611"/>
                    <a:pt x="1274" y="7621"/>
                    <a:pt x="1339" y="7621"/>
                  </a:cubicBezTo>
                  <a:cubicBezTo>
                    <a:pt x="1546" y="7621"/>
                    <a:pt x="1783" y="7519"/>
                    <a:pt x="1634" y="7281"/>
                  </a:cubicBezTo>
                  <a:cubicBezTo>
                    <a:pt x="549" y="5521"/>
                    <a:pt x="904" y="3113"/>
                    <a:pt x="932" y="1096"/>
                  </a:cubicBezTo>
                  <a:lnTo>
                    <a:pt x="932" y="1096"/>
                  </a:lnTo>
                  <a:cubicBezTo>
                    <a:pt x="1222" y="931"/>
                    <a:pt x="1522" y="801"/>
                    <a:pt x="1826" y="801"/>
                  </a:cubicBezTo>
                  <a:cubicBezTo>
                    <a:pt x="1995" y="801"/>
                    <a:pt x="2165" y="841"/>
                    <a:pt x="2335" y="938"/>
                  </a:cubicBezTo>
                  <a:cubicBezTo>
                    <a:pt x="2724" y="1327"/>
                    <a:pt x="2996" y="1794"/>
                    <a:pt x="3113" y="2300"/>
                  </a:cubicBezTo>
                  <a:cubicBezTo>
                    <a:pt x="3502" y="3429"/>
                    <a:pt x="3502" y="4752"/>
                    <a:pt x="4008" y="5841"/>
                  </a:cubicBezTo>
                  <a:cubicBezTo>
                    <a:pt x="4088" y="5985"/>
                    <a:pt x="4278" y="6056"/>
                    <a:pt x="4467" y="6056"/>
                  </a:cubicBezTo>
                  <a:cubicBezTo>
                    <a:pt x="4740" y="6056"/>
                    <a:pt x="5011" y="5907"/>
                    <a:pt x="4942" y="5608"/>
                  </a:cubicBezTo>
                  <a:cubicBezTo>
                    <a:pt x="4631" y="4440"/>
                    <a:pt x="4397" y="3273"/>
                    <a:pt x="4047" y="2106"/>
                  </a:cubicBezTo>
                  <a:cubicBezTo>
                    <a:pt x="3708" y="1126"/>
                    <a:pt x="3077" y="1"/>
                    <a:pt x="1907" y="1"/>
                  </a:cubicBezTo>
                  <a:close/>
                </a:path>
              </a:pathLst>
            </a:custGeom>
            <a:solidFill>
              <a:srgbClr val="FA72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155CC"/>
                </a:solidFill>
              </a:endParaRPr>
            </a:p>
          </p:txBody>
        </p:sp>
        <p:sp>
          <p:nvSpPr>
            <p:cNvPr id="375" name="Google Shape;375;p3"/>
            <p:cNvSpPr/>
            <p:nvPr/>
          </p:nvSpPr>
          <p:spPr>
            <a:xfrm>
              <a:off x="6373325" y="1389800"/>
              <a:ext cx="1072200" cy="343050"/>
            </a:xfrm>
            <a:custGeom>
              <a:avLst/>
              <a:gdLst/>
              <a:ahLst/>
              <a:cxnLst/>
              <a:rect l="l" t="t" r="r" b="b"/>
              <a:pathLst>
                <a:path w="42888" h="13722" extrusionOk="0">
                  <a:moveTo>
                    <a:pt x="6241" y="985"/>
                  </a:moveTo>
                  <a:cubicBezTo>
                    <a:pt x="8691" y="985"/>
                    <a:pt x="12512" y="2274"/>
                    <a:pt x="13430" y="2536"/>
                  </a:cubicBezTo>
                  <a:cubicBezTo>
                    <a:pt x="14209" y="2770"/>
                    <a:pt x="14987" y="3003"/>
                    <a:pt x="15804" y="3276"/>
                  </a:cubicBezTo>
                  <a:cubicBezTo>
                    <a:pt x="16582" y="3548"/>
                    <a:pt x="17322" y="3937"/>
                    <a:pt x="18100" y="4249"/>
                  </a:cubicBezTo>
                  <a:cubicBezTo>
                    <a:pt x="18878" y="4560"/>
                    <a:pt x="19618" y="4871"/>
                    <a:pt x="20396" y="5144"/>
                  </a:cubicBezTo>
                  <a:cubicBezTo>
                    <a:pt x="20707" y="5260"/>
                    <a:pt x="21019" y="5377"/>
                    <a:pt x="21291" y="5455"/>
                  </a:cubicBezTo>
                  <a:lnTo>
                    <a:pt x="20396" y="5650"/>
                  </a:lnTo>
                  <a:cubicBezTo>
                    <a:pt x="18645" y="6039"/>
                    <a:pt x="16933" y="6506"/>
                    <a:pt x="15220" y="7050"/>
                  </a:cubicBezTo>
                  <a:cubicBezTo>
                    <a:pt x="14598" y="7284"/>
                    <a:pt x="14014" y="7517"/>
                    <a:pt x="13430" y="7751"/>
                  </a:cubicBezTo>
                  <a:cubicBezTo>
                    <a:pt x="11913" y="6778"/>
                    <a:pt x="10356" y="5922"/>
                    <a:pt x="8839" y="4988"/>
                  </a:cubicBezTo>
                  <a:cubicBezTo>
                    <a:pt x="8021" y="4521"/>
                    <a:pt x="7204" y="4015"/>
                    <a:pt x="6348" y="3548"/>
                  </a:cubicBezTo>
                  <a:cubicBezTo>
                    <a:pt x="5492" y="3081"/>
                    <a:pt x="4869" y="2575"/>
                    <a:pt x="4130" y="2147"/>
                  </a:cubicBezTo>
                  <a:cubicBezTo>
                    <a:pt x="4193" y="1286"/>
                    <a:pt x="5057" y="985"/>
                    <a:pt x="6241" y="985"/>
                  </a:cubicBezTo>
                  <a:close/>
                  <a:moveTo>
                    <a:pt x="6282" y="0"/>
                  </a:moveTo>
                  <a:cubicBezTo>
                    <a:pt x="5460" y="0"/>
                    <a:pt x="4563" y="158"/>
                    <a:pt x="3974" y="746"/>
                  </a:cubicBezTo>
                  <a:cubicBezTo>
                    <a:pt x="3507" y="1174"/>
                    <a:pt x="3002" y="2264"/>
                    <a:pt x="3663" y="2692"/>
                  </a:cubicBezTo>
                  <a:cubicBezTo>
                    <a:pt x="4091" y="2926"/>
                    <a:pt x="4558" y="3120"/>
                    <a:pt x="5064" y="3315"/>
                  </a:cubicBezTo>
                  <a:cubicBezTo>
                    <a:pt x="5609" y="3587"/>
                    <a:pt x="6193" y="3898"/>
                    <a:pt x="6737" y="4249"/>
                  </a:cubicBezTo>
                  <a:cubicBezTo>
                    <a:pt x="7866" y="4949"/>
                    <a:pt x="8994" y="5611"/>
                    <a:pt x="10084" y="6350"/>
                  </a:cubicBezTo>
                  <a:cubicBezTo>
                    <a:pt x="10940" y="6934"/>
                    <a:pt x="11718" y="7517"/>
                    <a:pt x="12535" y="8062"/>
                  </a:cubicBezTo>
                  <a:cubicBezTo>
                    <a:pt x="11757" y="8412"/>
                    <a:pt x="10940" y="8763"/>
                    <a:pt x="10162" y="9113"/>
                  </a:cubicBezTo>
                  <a:cubicBezTo>
                    <a:pt x="6932" y="10553"/>
                    <a:pt x="3741" y="12109"/>
                    <a:pt x="317" y="13199"/>
                  </a:cubicBezTo>
                  <a:cubicBezTo>
                    <a:pt x="0" y="13269"/>
                    <a:pt x="97" y="13721"/>
                    <a:pt x="377" y="13721"/>
                  </a:cubicBezTo>
                  <a:cubicBezTo>
                    <a:pt x="407" y="13721"/>
                    <a:pt x="439" y="13716"/>
                    <a:pt x="472" y="13705"/>
                  </a:cubicBezTo>
                  <a:cubicBezTo>
                    <a:pt x="4480" y="12849"/>
                    <a:pt x="8255" y="11020"/>
                    <a:pt x="11991" y="9424"/>
                  </a:cubicBezTo>
                  <a:cubicBezTo>
                    <a:pt x="13858" y="8568"/>
                    <a:pt x="15804" y="7868"/>
                    <a:pt x="17828" y="7362"/>
                  </a:cubicBezTo>
                  <a:cubicBezTo>
                    <a:pt x="19968" y="6856"/>
                    <a:pt x="22108" y="6311"/>
                    <a:pt x="24248" y="5883"/>
                  </a:cubicBezTo>
                  <a:cubicBezTo>
                    <a:pt x="26233" y="5416"/>
                    <a:pt x="28256" y="5105"/>
                    <a:pt x="30319" y="4910"/>
                  </a:cubicBezTo>
                  <a:cubicBezTo>
                    <a:pt x="30502" y="4902"/>
                    <a:pt x="30684" y="4897"/>
                    <a:pt x="30867" y="4897"/>
                  </a:cubicBezTo>
                  <a:cubicBezTo>
                    <a:pt x="32317" y="4897"/>
                    <a:pt x="33757" y="5170"/>
                    <a:pt x="35105" y="5688"/>
                  </a:cubicBezTo>
                  <a:cubicBezTo>
                    <a:pt x="36740" y="6233"/>
                    <a:pt x="38257" y="7012"/>
                    <a:pt x="39853" y="7673"/>
                  </a:cubicBezTo>
                  <a:cubicBezTo>
                    <a:pt x="40359" y="7829"/>
                    <a:pt x="40864" y="8062"/>
                    <a:pt x="41292" y="8412"/>
                  </a:cubicBezTo>
                  <a:cubicBezTo>
                    <a:pt x="41565" y="8646"/>
                    <a:pt x="40942" y="8879"/>
                    <a:pt x="40787" y="8996"/>
                  </a:cubicBezTo>
                  <a:cubicBezTo>
                    <a:pt x="39853" y="9424"/>
                    <a:pt x="38880" y="9774"/>
                    <a:pt x="37907" y="10086"/>
                  </a:cubicBezTo>
                  <a:cubicBezTo>
                    <a:pt x="36856" y="10475"/>
                    <a:pt x="35806" y="10864"/>
                    <a:pt x="34755" y="11214"/>
                  </a:cubicBezTo>
                  <a:cubicBezTo>
                    <a:pt x="32537" y="12031"/>
                    <a:pt x="30241" y="12537"/>
                    <a:pt x="27945" y="12771"/>
                  </a:cubicBezTo>
                  <a:cubicBezTo>
                    <a:pt x="27415" y="12809"/>
                    <a:pt x="27438" y="13473"/>
                    <a:pt x="27977" y="13473"/>
                  </a:cubicBezTo>
                  <a:cubicBezTo>
                    <a:pt x="27992" y="13473"/>
                    <a:pt x="28007" y="13472"/>
                    <a:pt x="28023" y="13471"/>
                  </a:cubicBezTo>
                  <a:cubicBezTo>
                    <a:pt x="31681" y="13238"/>
                    <a:pt x="35222" y="11915"/>
                    <a:pt x="38646" y="10708"/>
                  </a:cubicBezTo>
                  <a:cubicBezTo>
                    <a:pt x="39775" y="10319"/>
                    <a:pt x="41604" y="10047"/>
                    <a:pt x="42343" y="8996"/>
                  </a:cubicBezTo>
                  <a:cubicBezTo>
                    <a:pt x="42888" y="8179"/>
                    <a:pt x="41915" y="7440"/>
                    <a:pt x="41292" y="7050"/>
                  </a:cubicBezTo>
                  <a:cubicBezTo>
                    <a:pt x="39853" y="6233"/>
                    <a:pt x="38335" y="5572"/>
                    <a:pt x="36778" y="4988"/>
                  </a:cubicBezTo>
                  <a:cubicBezTo>
                    <a:pt x="35339" y="4365"/>
                    <a:pt x="33782" y="3976"/>
                    <a:pt x="32187" y="3782"/>
                  </a:cubicBezTo>
                  <a:cubicBezTo>
                    <a:pt x="31871" y="3755"/>
                    <a:pt x="31554" y="3744"/>
                    <a:pt x="31238" y="3744"/>
                  </a:cubicBezTo>
                  <a:cubicBezTo>
                    <a:pt x="29688" y="3744"/>
                    <a:pt x="28141" y="4029"/>
                    <a:pt x="26622" y="4288"/>
                  </a:cubicBezTo>
                  <a:cubicBezTo>
                    <a:pt x="25533" y="4482"/>
                    <a:pt x="24482" y="4716"/>
                    <a:pt x="23392" y="4949"/>
                  </a:cubicBezTo>
                  <a:cubicBezTo>
                    <a:pt x="23392" y="4910"/>
                    <a:pt x="23353" y="4871"/>
                    <a:pt x="23314" y="4832"/>
                  </a:cubicBezTo>
                  <a:cubicBezTo>
                    <a:pt x="22419" y="4093"/>
                    <a:pt x="21291" y="3743"/>
                    <a:pt x="20201" y="3354"/>
                  </a:cubicBezTo>
                  <a:cubicBezTo>
                    <a:pt x="19657" y="3159"/>
                    <a:pt x="19112" y="3042"/>
                    <a:pt x="18567" y="2887"/>
                  </a:cubicBezTo>
                  <a:cubicBezTo>
                    <a:pt x="18022" y="2770"/>
                    <a:pt x="17400" y="2692"/>
                    <a:pt x="16816" y="2536"/>
                  </a:cubicBezTo>
                  <a:cubicBezTo>
                    <a:pt x="14520" y="1914"/>
                    <a:pt x="12263" y="1174"/>
                    <a:pt x="10006" y="591"/>
                  </a:cubicBezTo>
                  <a:cubicBezTo>
                    <a:pt x="8878" y="279"/>
                    <a:pt x="7749" y="85"/>
                    <a:pt x="6582" y="7"/>
                  </a:cubicBezTo>
                  <a:cubicBezTo>
                    <a:pt x="6483" y="3"/>
                    <a:pt x="6383" y="0"/>
                    <a:pt x="6282" y="0"/>
                  </a:cubicBezTo>
                  <a:close/>
                </a:path>
              </a:pathLst>
            </a:custGeom>
            <a:solidFill>
              <a:srgbClr val="FA72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155CC"/>
                </a:solidFill>
              </a:endParaRPr>
            </a:p>
          </p:txBody>
        </p:sp>
        <p:sp>
          <p:nvSpPr>
            <p:cNvPr id="376" name="Google Shape;376;p3"/>
            <p:cNvSpPr/>
            <p:nvPr/>
          </p:nvSpPr>
          <p:spPr>
            <a:xfrm>
              <a:off x="6772600" y="1655575"/>
              <a:ext cx="308125" cy="108925"/>
            </a:xfrm>
            <a:custGeom>
              <a:avLst/>
              <a:gdLst/>
              <a:ahLst/>
              <a:cxnLst/>
              <a:rect l="l" t="t" r="r" b="b"/>
              <a:pathLst>
                <a:path w="12325" h="4357" extrusionOk="0">
                  <a:moveTo>
                    <a:pt x="8621" y="1"/>
                  </a:moveTo>
                  <a:cubicBezTo>
                    <a:pt x="7780" y="1"/>
                    <a:pt x="6939" y="113"/>
                    <a:pt x="6098" y="350"/>
                  </a:cubicBezTo>
                  <a:cubicBezTo>
                    <a:pt x="4814" y="622"/>
                    <a:pt x="3569" y="1128"/>
                    <a:pt x="2440" y="1790"/>
                  </a:cubicBezTo>
                  <a:cubicBezTo>
                    <a:pt x="1584" y="2295"/>
                    <a:pt x="495" y="3074"/>
                    <a:pt x="106" y="4008"/>
                  </a:cubicBezTo>
                  <a:cubicBezTo>
                    <a:pt x="0" y="4244"/>
                    <a:pt x="179" y="4356"/>
                    <a:pt x="366" y="4356"/>
                  </a:cubicBezTo>
                  <a:cubicBezTo>
                    <a:pt x="456" y="4356"/>
                    <a:pt x="548" y="4331"/>
                    <a:pt x="611" y="4280"/>
                  </a:cubicBezTo>
                  <a:lnTo>
                    <a:pt x="572" y="4241"/>
                  </a:lnTo>
                  <a:cubicBezTo>
                    <a:pt x="2168" y="2918"/>
                    <a:pt x="4036" y="1945"/>
                    <a:pt x="6020" y="1400"/>
                  </a:cubicBezTo>
                  <a:cubicBezTo>
                    <a:pt x="6876" y="1137"/>
                    <a:pt x="7786" y="1041"/>
                    <a:pt x="8682" y="1041"/>
                  </a:cubicBezTo>
                  <a:cubicBezTo>
                    <a:pt x="8846" y="1041"/>
                    <a:pt x="9010" y="1044"/>
                    <a:pt x="9172" y="1050"/>
                  </a:cubicBezTo>
                  <a:cubicBezTo>
                    <a:pt x="9600" y="1089"/>
                    <a:pt x="10067" y="1206"/>
                    <a:pt x="10495" y="1361"/>
                  </a:cubicBezTo>
                  <a:cubicBezTo>
                    <a:pt x="10903" y="1547"/>
                    <a:pt x="11170" y="1909"/>
                    <a:pt x="11666" y="1909"/>
                  </a:cubicBezTo>
                  <a:cubicBezTo>
                    <a:pt x="11690" y="1909"/>
                    <a:pt x="11715" y="1908"/>
                    <a:pt x="11741" y="1906"/>
                  </a:cubicBezTo>
                  <a:cubicBezTo>
                    <a:pt x="11974" y="1906"/>
                    <a:pt x="12169" y="1751"/>
                    <a:pt x="12208" y="1556"/>
                  </a:cubicBezTo>
                  <a:cubicBezTo>
                    <a:pt x="12324" y="583"/>
                    <a:pt x="10534" y="194"/>
                    <a:pt x="9834" y="77"/>
                  </a:cubicBezTo>
                  <a:cubicBezTo>
                    <a:pt x="9430" y="27"/>
                    <a:pt x="9026" y="1"/>
                    <a:pt x="8621" y="1"/>
                  </a:cubicBezTo>
                  <a:close/>
                </a:path>
              </a:pathLst>
            </a:custGeom>
            <a:solidFill>
              <a:srgbClr val="FA72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155CC"/>
                </a:solidFill>
              </a:endParaRPr>
            </a:p>
          </p:txBody>
        </p:sp>
        <p:sp>
          <p:nvSpPr>
            <p:cNvPr id="377" name="Google Shape;377;p3"/>
            <p:cNvSpPr/>
            <p:nvPr/>
          </p:nvSpPr>
          <p:spPr>
            <a:xfrm>
              <a:off x="6633200" y="1738475"/>
              <a:ext cx="442000" cy="484950"/>
            </a:xfrm>
            <a:custGeom>
              <a:avLst/>
              <a:gdLst/>
              <a:ahLst/>
              <a:cxnLst/>
              <a:rect l="l" t="t" r="r" b="b"/>
              <a:pathLst>
                <a:path w="17680" h="19398" extrusionOk="0">
                  <a:moveTo>
                    <a:pt x="17048" y="0"/>
                  </a:moveTo>
                  <a:cubicBezTo>
                    <a:pt x="16786" y="0"/>
                    <a:pt x="16508" y="121"/>
                    <a:pt x="16422" y="380"/>
                  </a:cubicBezTo>
                  <a:cubicBezTo>
                    <a:pt x="14904" y="4778"/>
                    <a:pt x="11674" y="8163"/>
                    <a:pt x="8678" y="11587"/>
                  </a:cubicBezTo>
                  <a:cubicBezTo>
                    <a:pt x="7472" y="12988"/>
                    <a:pt x="6538" y="14584"/>
                    <a:pt x="5331" y="16024"/>
                  </a:cubicBezTo>
                  <a:cubicBezTo>
                    <a:pt x="4229" y="17339"/>
                    <a:pt x="2932" y="18427"/>
                    <a:pt x="1203" y="18427"/>
                  </a:cubicBezTo>
                  <a:cubicBezTo>
                    <a:pt x="1192" y="18427"/>
                    <a:pt x="1181" y="18427"/>
                    <a:pt x="1170" y="18427"/>
                  </a:cubicBezTo>
                  <a:lnTo>
                    <a:pt x="1170" y="18427"/>
                  </a:lnTo>
                  <a:cubicBezTo>
                    <a:pt x="1424" y="15689"/>
                    <a:pt x="2232" y="13020"/>
                    <a:pt x="3074" y="10420"/>
                  </a:cubicBezTo>
                  <a:cubicBezTo>
                    <a:pt x="4047" y="7502"/>
                    <a:pt x="5253" y="4583"/>
                    <a:pt x="5759" y="1548"/>
                  </a:cubicBezTo>
                  <a:cubicBezTo>
                    <a:pt x="5799" y="1367"/>
                    <a:pt x="5664" y="1280"/>
                    <a:pt x="5513" y="1280"/>
                  </a:cubicBezTo>
                  <a:cubicBezTo>
                    <a:pt x="5370" y="1280"/>
                    <a:pt x="5213" y="1358"/>
                    <a:pt x="5176" y="1509"/>
                  </a:cubicBezTo>
                  <a:lnTo>
                    <a:pt x="5176" y="1470"/>
                  </a:lnTo>
                  <a:cubicBezTo>
                    <a:pt x="4281" y="4388"/>
                    <a:pt x="3230" y="7190"/>
                    <a:pt x="2218" y="10070"/>
                  </a:cubicBezTo>
                  <a:cubicBezTo>
                    <a:pt x="1168" y="12911"/>
                    <a:pt x="195" y="15790"/>
                    <a:pt x="39" y="18825"/>
                  </a:cubicBezTo>
                  <a:cubicBezTo>
                    <a:pt x="0" y="19098"/>
                    <a:pt x="195" y="19331"/>
                    <a:pt x="467" y="19370"/>
                  </a:cubicBezTo>
                  <a:cubicBezTo>
                    <a:pt x="651" y="19389"/>
                    <a:pt x="831" y="19398"/>
                    <a:pt x="1007" y="19398"/>
                  </a:cubicBezTo>
                  <a:cubicBezTo>
                    <a:pt x="4898" y="19398"/>
                    <a:pt x="6989" y="15014"/>
                    <a:pt x="9223" y="12482"/>
                  </a:cubicBezTo>
                  <a:cubicBezTo>
                    <a:pt x="12491" y="8825"/>
                    <a:pt x="15916" y="5245"/>
                    <a:pt x="17550" y="536"/>
                  </a:cubicBezTo>
                  <a:cubicBezTo>
                    <a:pt x="17680" y="190"/>
                    <a:pt x="17377" y="0"/>
                    <a:pt x="17048" y="0"/>
                  </a:cubicBezTo>
                  <a:close/>
                </a:path>
              </a:pathLst>
            </a:custGeom>
            <a:solidFill>
              <a:srgbClr val="FA72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155CC"/>
                </a:solidFill>
              </a:endParaRPr>
            </a:p>
          </p:txBody>
        </p:sp>
        <p:sp>
          <p:nvSpPr>
            <p:cNvPr id="378" name="Google Shape;378;p3"/>
            <p:cNvSpPr/>
            <p:nvPr/>
          </p:nvSpPr>
          <p:spPr>
            <a:xfrm>
              <a:off x="6963950" y="1825875"/>
              <a:ext cx="107050" cy="99425"/>
            </a:xfrm>
            <a:custGeom>
              <a:avLst/>
              <a:gdLst/>
              <a:ahLst/>
              <a:cxnLst/>
              <a:rect l="l" t="t" r="r" b="b"/>
              <a:pathLst>
                <a:path w="4282" h="3977" extrusionOk="0">
                  <a:moveTo>
                    <a:pt x="3273" y="1"/>
                  </a:moveTo>
                  <a:cubicBezTo>
                    <a:pt x="2986" y="1"/>
                    <a:pt x="2700" y="118"/>
                    <a:pt x="2491" y="348"/>
                  </a:cubicBezTo>
                  <a:cubicBezTo>
                    <a:pt x="2346" y="530"/>
                    <a:pt x="2506" y="779"/>
                    <a:pt x="2719" y="779"/>
                  </a:cubicBezTo>
                  <a:cubicBezTo>
                    <a:pt x="2733" y="779"/>
                    <a:pt x="2748" y="778"/>
                    <a:pt x="2764" y="776"/>
                  </a:cubicBezTo>
                  <a:lnTo>
                    <a:pt x="2803" y="776"/>
                  </a:lnTo>
                  <a:cubicBezTo>
                    <a:pt x="2925" y="751"/>
                    <a:pt x="3079" y="680"/>
                    <a:pt x="3196" y="680"/>
                  </a:cubicBezTo>
                  <a:cubicBezTo>
                    <a:pt x="3264" y="680"/>
                    <a:pt x="3319" y="704"/>
                    <a:pt x="3347" y="776"/>
                  </a:cubicBezTo>
                  <a:cubicBezTo>
                    <a:pt x="3425" y="1087"/>
                    <a:pt x="3347" y="1437"/>
                    <a:pt x="3192" y="1710"/>
                  </a:cubicBezTo>
                  <a:cubicBezTo>
                    <a:pt x="2997" y="2138"/>
                    <a:pt x="2686" y="2488"/>
                    <a:pt x="2297" y="2721"/>
                  </a:cubicBezTo>
                  <a:cubicBezTo>
                    <a:pt x="1853" y="2994"/>
                    <a:pt x="1350" y="3118"/>
                    <a:pt x="839" y="3118"/>
                  </a:cubicBezTo>
                  <a:cubicBezTo>
                    <a:pt x="767" y="3118"/>
                    <a:pt x="695" y="3115"/>
                    <a:pt x="623" y="3110"/>
                  </a:cubicBezTo>
                  <a:cubicBezTo>
                    <a:pt x="195" y="3149"/>
                    <a:pt x="1" y="3733"/>
                    <a:pt x="468" y="3889"/>
                  </a:cubicBezTo>
                  <a:cubicBezTo>
                    <a:pt x="684" y="3948"/>
                    <a:pt x="901" y="3976"/>
                    <a:pt x="1115" y="3976"/>
                  </a:cubicBezTo>
                  <a:cubicBezTo>
                    <a:pt x="2437" y="3976"/>
                    <a:pt x="3651" y="2910"/>
                    <a:pt x="4087" y="1671"/>
                  </a:cubicBezTo>
                  <a:cubicBezTo>
                    <a:pt x="4281" y="1204"/>
                    <a:pt x="4242" y="698"/>
                    <a:pt x="3970" y="270"/>
                  </a:cubicBezTo>
                  <a:cubicBezTo>
                    <a:pt x="3771" y="89"/>
                    <a:pt x="3522" y="1"/>
                    <a:pt x="3273" y="1"/>
                  </a:cubicBezTo>
                  <a:close/>
                </a:path>
              </a:pathLst>
            </a:custGeom>
            <a:solidFill>
              <a:srgbClr val="FA72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155CC"/>
                </a:solidFill>
              </a:endParaRPr>
            </a:p>
          </p:txBody>
        </p:sp>
        <p:sp>
          <p:nvSpPr>
            <p:cNvPr id="379" name="Google Shape;379;p3"/>
            <p:cNvSpPr/>
            <p:nvPr/>
          </p:nvSpPr>
          <p:spPr>
            <a:xfrm>
              <a:off x="6821925" y="1999200"/>
              <a:ext cx="136225" cy="85700"/>
            </a:xfrm>
            <a:custGeom>
              <a:avLst/>
              <a:gdLst/>
              <a:ahLst/>
              <a:cxnLst/>
              <a:rect l="l" t="t" r="r" b="b"/>
              <a:pathLst>
                <a:path w="5449" h="3428" extrusionOk="0">
                  <a:moveTo>
                    <a:pt x="3635" y="1"/>
                  </a:moveTo>
                  <a:cubicBezTo>
                    <a:pt x="3346" y="1"/>
                    <a:pt x="3056" y="53"/>
                    <a:pt x="2802" y="147"/>
                  </a:cubicBezTo>
                  <a:cubicBezTo>
                    <a:pt x="2467" y="296"/>
                    <a:pt x="2595" y="694"/>
                    <a:pt x="2914" y="694"/>
                  </a:cubicBezTo>
                  <a:cubicBezTo>
                    <a:pt x="2928" y="694"/>
                    <a:pt x="2943" y="693"/>
                    <a:pt x="2958" y="691"/>
                  </a:cubicBezTo>
                  <a:cubicBezTo>
                    <a:pt x="3037" y="688"/>
                    <a:pt x="3116" y="685"/>
                    <a:pt x="3194" y="685"/>
                  </a:cubicBezTo>
                  <a:cubicBezTo>
                    <a:pt x="3885" y="685"/>
                    <a:pt x="4502" y="868"/>
                    <a:pt x="4398" y="1742"/>
                  </a:cubicBezTo>
                  <a:cubicBezTo>
                    <a:pt x="4281" y="2287"/>
                    <a:pt x="3775" y="2482"/>
                    <a:pt x="3269" y="2559"/>
                  </a:cubicBezTo>
                  <a:cubicBezTo>
                    <a:pt x="3129" y="2577"/>
                    <a:pt x="2986" y="2584"/>
                    <a:pt x="2843" y="2584"/>
                  </a:cubicBezTo>
                  <a:cubicBezTo>
                    <a:pt x="2283" y="2584"/>
                    <a:pt x="1706" y="2477"/>
                    <a:pt x="1151" y="2477"/>
                  </a:cubicBezTo>
                  <a:cubicBezTo>
                    <a:pt x="905" y="2477"/>
                    <a:pt x="663" y="2498"/>
                    <a:pt x="428" y="2559"/>
                  </a:cubicBezTo>
                  <a:cubicBezTo>
                    <a:pt x="0" y="2676"/>
                    <a:pt x="78" y="3299"/>
                    <a:pt x="506" y="3299"/>
                  </a:cubicBezTo>
                  <a:cubicBezTo>
                    <a:pt x="1040" y="3349"/>
                    <a:pt x="1709" y="3427"/>
                    <a:pt x="2377" y="3427"/>
                  </a:cubicBezTo>
                  <a:cubicBezTo>
                    <a:pt x="3267" y="3427"/>
                    <a:pt x="4153" y="3288"/>
                    <a:pt x="4709" y="2754"/>
                  </a:cubicBezTo>
                  <a:cubicBezTo>
                    <a:pt x="5293" y="2209"/>
                    <a:pt x="5448" y="1353"/>
                    <a:pt x="5020" y="653"/>
                  </a:cubicBezTo>
                  <a:cubicBezTo>
                    <a:pt x="4739" y="192"/>
                    <a:pt x="4189" y="1"/>
                    <a:pt x="3635" y="1"/>
                  </a:cubicBezTo>
                  <a:close/>
                </a:path>
              </a:pathLst>
            </a:custGeom>
            <a:solidFill>
              <a:srgbClr val="FA72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155CC"/>
                </a:solidFill>
              </a:endParaRPr>
            </a:p>
          </p:txBody>
        </p:sp>
        <p:sp>
          <p:nvSpPr>
            <p:cNvPr id="380" name="Google Shape;380;p3"/>
            <p:cNvSpPr/>
            <p:nvPr/>
          </p:nvSpPr>
          <p:spPr>
            <a:xfrm>
              <a:off x="6369550" y="1792100"/>
              <a:ext cx="94300" cy="31875"/>
            </a:xfrm>
            <a:custGeom>
              <a:avLst/>
              <a:gdLst/>
              <a:ahLst/>
              <a:cxnLst/>
              <a:rect l="l" t="t" r="r" b="b"/>
              <a:pathLst>
                <a:path w="3772" h="1275" extrusionOk="0">
                  <a:moveTo>
                    <a:pt x="1614" y="1"/>
                  </a:moveTo>
                  <a:cubicBezTo>
                    <a:pt x="1183" y="1"/>
                    <a:pt x="752" y="97"/>
                    <a:pt x="351" y="298"/>
                  </a:cubicBezTo>
                  <a:cubicBezTo>
                    <a:pt x="1" y="453"/>
                    <a:pt x="312" y="804"/>
                    <a:pt x="584" y="804"/>
                  </a:cubicBezTo>
                  <a:cubicBezTo>
                    <a:pt x="973" y="726"/>
                    <a:pt x="1402" y="726"/>
                    <a:pt x="1830" y="726"/>
                  </a:cubicBezTo>
                  <a:cubicBezTo>
                    <a:pt x="2219" y="804"/>
                    <a:pt x="2608" y="959"/>
                    <a:pt x="2919" y="1193"/>
                  </a:cubicBezTo>
                  <a:cubicBezTo>
                    <a:pt x="3001" y="1250"/>
                    <a:pt x="3089" y="1274"/>
                    <a:pt x="3174" y="1274"/>
                  </a:cubicBezTo>
                  <a:cubicBezTo>
                    <a:pt x="3496" y="1274"/>
                    <a:pt x="3771" y="925"/>
                    <a:pt x="3464" y="648"/>
                  </a:cubicBezTo>
                  <a:cubicBezTo>
                    <a:pt x="2924" y="225"/>
                    <a:pt x="2270" y="1"/>
                    <a:pt x="1614" y="1"/>
                  </a:cubicBezTo>
                  <a:close/>
                </a:path>
              </a:pathLst>
            </a:custGeom>
            <a:solidFill>
              <a:srgbClr val="FA72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155CC"/>
                </a:solidFill>
              </a:endParaRPr>
            </a:p>
          </p:txBody>
        </p:sp>
        <p:sp>
          <p:nvSpPr>
            <p:cNvPr id="381" name="Google Shape;381;p3"/>
            <p:cNvSpPr/>
            <p:nvPr/>
          </p:nvSpPr>
          <p:spPr>
            <a:xfrm>
              <a:off x="6346325" y="1807250"/>
              <a:ext cx="116850" cy="112000"/>
            </a:xfrm>
            <a:custGeom>
              <a:avLst/>
              <a:gdLst/>
              <a:ahLst/>
              <a:cxnLst/>
              <a:rect l="l" t="t" r="r" b="b"/>
              <a:pathLst>
                <a:path w="4674" h="4480" extrusionOk="0">
                  <a:moveTo>
                    <a:pt x="1691" y="1"/>
                  </a:moveTo>
                  <a:cubicBezTo>
                    <a:pt x="1587" y="1"/>
                    <a:pt x="1483" y="41"/>
                    <a:pt x="1435" y="120"/>
                  </a:cubicBezTo>
                  <a:cubicBezTo>
                    <a:pt x="852" y="1015"/>
                    <a:pt x="424" y="1949"/>
                    <a:pt x="190" y="2960"/>
                  </a:cubicBezTo>
                  <a:cubicBezTo>
                    <a:pt x="0" y="3720"/>
                    <a:pt x="589" y="4480"/>
                    <a:pt x="1377" y="4480"/>
                  </a:cubicBezTo>
                  <a:cubicBezTo>
                    <a:pt x="1396" y="4480"/>
                    <a:pt x="1416" y="4479"/>
                    <a:pt x="1435" y="4478"/>
                  </a:cubicBezTo>
                  <a:cubicBezTo>
                    <a:pt x="2331" y="4400"/>
                    <a:pt x="2953" y="3544"/>
                    <a:pt x="3420" y="2883"/>
                  </a:cubicBezTo>
                  <a:cubicBezTo>
                    <a:pt x="3926" y="2182"/>
                    <a:pt x="4354" y="1365"/>
                    <a:pt x="4587" y="548"/>
                  </a:cubicBezTo>
                  <a:cubicBezTo>
                    <a:pt x="4673" y="270"/>
                    <a:pt x="4441" y="121"/>
                    <a:pt x="4189" y="121"/>
                  </a:cubicBezTo>
                  <a:cubicBezTo>
                    <a:pt x="3983" y="121"/>
                    <a:pt x="3763" y="221"/>
                    <a:pt x="3692" y="431"/>
                  </a:cubicBezTo>
                  <a:cubicBezTo>
                    <a:pt x="3381" y="1521"/>
                    <a:pt x="2564" y="3077"/>
                    <a:pt x="1552" y="3661"/>
                  </a:cubicBezTo>
                  <a:cubicBezTo>
                    <a:pt x="1502" y="3686"/>
                    <a:pt x="1456" y="3697"/>
                    <a:pt x="1413" y="3697"/>
                  </a:cubicBezTo>
                  <a:cubicBezTo>
                    <a:pt x="1254" y="3697"/>
                    <a:pt x="1138" y="3550"/>
                    <a:pt x="1046" y="3427"/>
                  </a:cubicBezTo>
                  <a:cubicBezTo>
                    <a:pt x="891" y="3233"/>
                    <a:pt x="1163" y="2688"/>
                    <a:pt x="1202" y="2532"/>
                  </a:cubicBezTo>
                  <a:cubicBezTo>
                    <a:pt x="1513" y="1793"/>
                    <a:pt x="1786" y="1015"/>
                    <a:pt x="1980" y="275"/>
                  </a:cubicBezTo>
                  <a:cubicBezTo>
                    <a:pt x="2004" y="90"/>
                    <a:pt x="1847" y="1"/>
                    <a:pt x="1691" y="1"/>
                  </a:cubicBezTo>
                  <a:close/>
                </a:path>
              </a:pathLst>
            </a:custGeom>
            <a:solidFill>
              <a:srgbClr val="FA72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155CC"/>
                </a:solidFill>
              </a:endParaRPr>
            </a:p>
          </p:txBody>
        </p:sp>
        <p:sp>
          <p:nvSpPr>
            <p:cNvPr id="382" name="Google Shape;382;p3"/>
            <p:cNvSpPr/>
            <p:nvPr/>
          </p:nvSpPr>
          <p:spPr>
            <a:xfrm>
              <a:off x="6431300" y="1793175"/>
              <a:ext cx="348300" cy="68725"/>
            </a:xfrm>
            <a:custGeom>
              <a:avLst/>
              <a:gdLst/>
              <a:ahLst/>
              <a:cxnLst/>
              <a:rect l="l" t="t" r="r" b="b"/>
              <a:pathLst>
                <a:path w="13932" h="2749" extrusionOk="0">
                  <a:moveTo>
                    <a:pt x="13133" y="1"/>
                  </a:moveTo>
                  <a:cubicBezTo>
                    <a:pt x="13083" y="1"/>
                    <a:pt x="13032" y="7"/>
                    <a:pt x="12979" y="21"/>
                  </a:cubicBezTo>
                  <a:cubicBezTo>
                    <a:pt x="10800" y="605"/>
                    <a:pt x="8582" y="722"/>
                    <a:pt x="6364" y="916"/>
                  </a:cubicBezTo>
                  <a:cubicBezTo>
                    <a:pt x="4340" y="1111"/>
                    <a:pt x="2200" y="1344"/>
                    <a:pt x="332" y="2239"/>
                  </a:cubicBezTo>
                  <a:cubicBezTo>
                    <a:pt x="0" y="2424"/>
                    <a:pt x="298" y="2748"/>
                    <a:pt x="595" y="2748"/>
                  </a:cubicBezTo>
                  <a:cubicBezTo>
                    <a:pt x="611" y="2748"/>
                    <a:pt x="628" y="2747"/>
                    <a:pt x="644" y="2745"/>
                  </a:cubicBezTo>
                  <a:lnTo>
                    <a:pt x="644" y="2706"/>
                  </a:lnTo>
                  <a:cubicBezTo>
                    <a:pt x="2706" y="2200"/>
                    <a:pt x="4807" y="1889"/>
                    <a:pt x="6948" y="1733"/>
                  </a:cubicBezTo>
                  <a:cubicBezTo>
                    <a:pt x="9088" y="1617"/>
                    <a:pt x="11228" y="1305"/>
                    <a:pt x="13329" y="800"/>
                  </a:cubicBezTo>
                  <a:cubicBezTo>
                    <a:pt x="13931" y="658"/>
                    <a:pt x="13631" y="1"/>
                    <a:pt x="13133" y="1"/>
                  </a:cubicBezTo>
                  <a:close/>
                </a:path>
              </a:pathLst>
            </a:custGeom>
            <a:solidFill>
              <a:srgbClr val="FA72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155CC"/>
                </a:solidFill>
              </a:endParaRPr>
            </a:p>
          </p:txBody>
        </p:sp>
        <p:sp>
          <p:nvSpPr>
            <p:cNvPr id="383" name="Google Shape;383;p3"/>
            <p:cNvSpPr/>
            <p:nvPr/>
          </p:nvSpPr>
          <p:spPr>
            <a:xfrm>
              <a:off x="6216825" y="1724575"/>
              <a:ext cx="66250" cy="46775"/>
            </a:xfrm>
            <a:custGeom>
              <a:avLst/>
              <a:gdLst/>
              <a:ahLst/>
              <a:cxnLst/>
              <a:rect l="l" t="t" r="r" b="b"/>
              <a:pathLst>
                <a:path w="2650" h="1871" extrusionOk="0">
                  <a:moveTo>
                    <a:pt x="1757" y="0"/>
                  </a:moveTo>
                  <a:cubicBezTo>
                    <a:pt x="1685" y="0"/>
                    <a:pt x="1617" y="2"/>
                    <a:pt x="1557" y="2"/>
                  </a:cubicBezTo>
                  <a:cubicBezTo>
                    <a:pt x="1129" y="41"/>
                    <a:pt x="701" y="119"/>
                    <a:pt x="350" y="275"/>
                  </a:cubicBezTo>
                  <a:cubicBezTo>
                    <a:pt x="195" y="314"/>
                    <a:pt x="78" y="469"/>
                    <a:pt x="78" y="625"/>
                  </a:cubicBezTo>
                  <a:cubicBezTo>
                    <a:pt x="0" y="1092"/>
                    <a:pt x="234" y="1520"/>
                    <a:pt x="662" y="1753"/>
                  </a:cubicBezTo>
                  <a:cubicBezTo>
                    <a:pt x="915" y="1831"/>
                    <a:pt x="1187" y="1870"/>
                    <a:pt x="1459" y="1870"/>
                  </a:cubicBezTo>
                  <a:cubicBezTo>
                    <a:pt x="1732" y="1870"/>
                    <a:pt x="2004" y="1831"/>
                    <a:pt x="2257" y="1753"/>
                  </a:cubicBezTo>
                  <a:cubicBezTo>
                    <a:pt x="2607" y="1637"/>
                    <a:pt x="2568" y="1131"/>
                    <a:pt x="2179" y="1131"/>
                  </a:cubicBezTo>
                  <a:cubicBezTo>
                    <a:pt x="2105" y="1123"/>
                    <a:pt x="2031" y="1120"/>
                    <a:pt x="1957" y="1120"/>
                  </a:cubicBezTo>
                  <a:cubicBezTo>
                    <a:pt x="1755" y="1120"/>
                    <a:pt x="1553" y="1142"/>
                    <a:pt x="1351" y="1142"/>
                  </a:cubicBezTo>
                  <a:cubicBezTo>
                    <a:pt x="1277" y="1142"/>
                    <a:pt x="1203" y="1139"/>
                    <a:pt x="1129" y="1131"/>
                  </a:cubicBezTo>
                  <a:cubicBezTo>
                    <a:pt x="889" y="1104"/>
                    <a:pt x="850" y="951"/>
                    <a:pt x="849" y="769"/>
                  </a:cubicBezTo>
                  <a:lnTo>
                    <a:pt x="849" y="769"/>
                  </a:lnTo>
                  <a:cubicBezTo>
                    <a:pt x="1149" y="666"/>
                    <a:pt x="1476" y="615"/>
                    <a:pt x="1810" y="615"/>
                  </a:cubicBezTo>
                  <a:cubicBezTo>
                    <a:pt x="1894" y="615"/>
                    <a:pt x="1978" y="619"/>
                    <a:pt x="2063" y="625"/>
                  </a:cubicBezTo>
                  <a:cubicBezTo>
                    <a:pt x="2098" y="637"/>
                    <a:pt x="2137" y="642"/>
                    <a:pt x="2176" y="642"/>
                  </a:cubicBezTo>
                  <a:cubicBezTo>
                    <a:pt x="2399" y="642"/>
                    <a:pt x="2650" y="467"/>
                    <a:pt x="2452" y="236"/>
                  </a:cubicBezTo>
                  <a:cubicBezTo>
                    <a:pt x="2300" y="24"/>
                    <a:pt x="2008" y="0"/>
                    <a:pt x="1757" y="0"/>
                  </a:cubicBezTo>
                  <a:close/>
                </a:path>
              </a:pathLst>
            </a:custGeom>
            <a:solidFill>
              <a:srgbClr val="FA72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155CC"/>
                </a:solidFill>
              </a:endParaRPr>
            </a:p>
          </p:txBody>
        </p:sp>
        <p:sp>
          <p:nvSpPr>
            <p:cNvPr id="384" name="Google Shape;384;p3"/>
            <p:cNvSpPr/>
            <p:nvPr/>
          </p:nvSpPr>
          <p:spPr>
            <a:xfrm>
              <a:off x="7198150" y="1514050"/>
              <a:ext cx="112150" cy="52775"/>
            </a:xfrm>
            <a:custGeom>
              <a:avLst/>
              <a:gdLst/>
              <a:ahLst/>
              <a:cxnLst/>
              <a:rect l="l" t="t" r="r" b="b"/>
              <a:pathLst>
                <a:path w="4486" h="2111" extrusionOk="0">
                  <a:moveTo>
                    <a:pt x="712" y="1"/>
                  </a:moveTo>
                  <a:cubicBezTo>
                    <a:pt x="583" y="1"/>
                    <a:pt x="443" y="83"/>
                    <a:pt x="400" y="213"/>
                  </a:cubicBezTo>
                  <a:cubicBezTo>
                    <a:pt x="0" y="1544"/>
                    <a:pt x="1406" y="2110"/>
                    <a:pt x="2682" y="2110"/>
                  </a:cubicBezTo>
                  <a:cubicBezTo>
                    <a:pt x="3270" y="2110"/>
                    <a:pt x="3831" y="1990"/>
                    <a:pt x="4175" y="1769"/>
                  </a:cubicBezTo>
                  <a:cubicBezTo>
                    <a:pt x="4486" y="1575"/>
                    <a:pt x="4369" y="1108"/>
                    <a:pt x="4019" y="1108"/>
                  </a:cubicBezTo>
                  <a:cubicBezTo>
                    <a:pt x="3945" y="1098"/>
                    <a:pt x="3871" y="1094"/>
                    <a:pt x="3796" y="1094"/>
                  </a:cubicBezTo>
                  <a:cubicBezTo>
                    <a:pt x="3319" y="1094"/>
                    <a:pt x="2822" y="1267"/>
                    <a:pt x="2347" y="1267"/>
                  </a:cubicBezTo>
                  <a:cubicBezTo>
                    <a:pt x="2308" y="1267"/>
                    <a:pt x="2268" y="1266"/>
                    <a:pt x="2229" y="1263"/>
                  </a:cubicBezTo>
                  <a:cubicBezTo>
                    <a:pt x="1451" y="1263"/>
                    <a:pt x="1256" y="796"/>
                    <a:pt x="945" y="174"/>
                  </a:cubicBezTo>
                  <a:cubicBezTo>
                    <a:pt x="910" y="53"/>
                    <a:pt x="815" y="1"/>
                    <a:pt x="712" y="1"/>
                  </a:cubicBezTo>
                  <a:close/>
                </a:path>
              </a:pathLst>
            </a:custGeom>
            <a:solidFill>
              <a:srgbClr val="FA72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155CC"/>
                </a:solidFill>
              </a:endParaRPr>
            </a:p>
          </p:txBody>
        </p:sp>
        <p:sp>
          <p:nvSpPr>
            <p:cNvPr id="385" name="Google Shape;385;p3"/>
            <p:cNvSpPr/>
            <p:nvPr/>
          </p:nvSpPr>
          <p:spPr>
            <a:xfrm>
              <a:off x="6539300" y="1711075"/>
              <a:ext cx="49225" cy="28175"/>
            </a:xfrm>
            <a:custGeom>
              <a:avLst/>
              <a:gdLst/>
              <a:ahLst/>
              <a:cxnLst/>
              <a:rect l="l" t="t" r="r" b="b"/>
              <a:pathLst>
                <a:path w="1969" h="1127" extrusionOk="0">
                  <a:moveTo>
                    <a:pt x="1570" y="1"/>
                  </a:moveTo>
                  <a:cubicBezTo>
                    <a:pt x="1392" y="1"/>
                    <a:pt x="1203" y="89"/>
                    <a:pt x="1149" y="270"/>
                  </a:cubicBezTo>
                  <a:cubicBezTo>
                    <a:pt x="1149" y="348"/>
                    <a:pt x="1110" y="387"/>
                    <a:pt x="1071" y="465"/>
                  </a:cubicBezTo>
                  <a:cubicBezTo>
                    <a:pt x="1071" y="493"/>
                    <a:pt x="1050" y="501"/>
                    <a:pt x="1054" y="503"/>
                  </a:cubicBezTo>
                  <a:lnTo>
                    <a:pt x="1054" y="503"/>
                  </a:lnTo>
                  <a:cubicBezTo>
                    <a:pt x="863" y="486"/>
                    <a:pt x="639" y="189"/>
                    <a:pt x="487" y="75"/>
                  </a:cubicBezTo>
                  <a:cubicBezTo>
                    <a:pt x="450" y="57"/>
                    <a:pt x="400" y="47"/>
                    <a:pt x="349" y="47"/>
                  </a:cubicBezTo>
                  <a:cubicBezTo>
                    <a:pt x="187" y="47"/>
                    <a:pt x="0" y="142"/>
                    <a:pt x="59" y="348"/>
                  </a:cubicBezTo>
                  <a:cubicBezTo>
                    <a:pt x="215" y="815"/>
                    <a:pt x="643" y="1126"/>
                    <a:pt x="1149" y="1126"/>
                  </a:cubicBezTo>
                  <a:cubicBezTo>
                    <a:pt x="1538" y="1048"/>
                    <a:pt x="1849" y="737"/>
                    <a:pt x="1927" y="348"/>
                  </a:cubicBezTo>
                  <a:cubicBezTo>
                    <a:pt x="1969" y="119"/>
                    <a:pt x="1776" y="1"/>
                    <a:pt x="1570" y="1"/>
                  </a:cubicBezTo>
                  <a:close/>
                </a:path>
              </a:pathLst>
            </a:custGeom>
            <a:solidFill>
              <a:srgbClr val="FA72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155CC"/>
                </a:solidFill>
              </a:endParaRPr>
            </a:p>
          </p:txBody>
        </p:sp>
        <p:sp>
          <p:nvSpPr>
            <p:cNvPr id="386" name="Google Shape;386;p3"/>
            <p:cNvSpPr/>
            <p:nvPr/>
          </p:nvSpPr>
          <p:spPr>
            <a:xfrm>
              <a:off x="6635125" y="1678125"/>
              <a:ext cx="55900" cy="39075"/>
            </a:xfrm>
            <a:custGeom>
              <a:avLst/>
              <a:gdLst/>
              <a:ahLst/>
              <a:cxnLst/>
              <a:rect l="l" t="t" r="r" b="b"/>
              <a:pathLst>
                <a:path w="2236" h="1563" extrusionOk="0">
                  <a:moveTo>
                    <a:pt x="507" y="498"/>
                  </a:moveTo>
                  <a:cubicBezTo>
                    <a:pt x="551" y="498"/>
                    <a:pt x="589" y="504"/>
                    <a:pt x="622" y="515"/>
                  </a:cubicBezTo>
                  <a:lnTo>
                    <a:pt x="622" y="515"/>
                  </a:lnTo>
                  <a:cubicBezTo>
                    <a:pt x="587" y="504"/>
                    <a:pt x="548" y="498"/>
                    <a:pt x="507" y="498"/>
                  </a:cubicBezTo>
                  <a:close/>
                  <a:moveTo>
                    <a:pt x="1727" y="1"/>
                  </a:moveTo>
                  <a:cubicBezTo>
                    <a:pt x="1608" y="1"/>
                    <a:pt x="1488" y="36"/>
                    <a:pt x="1402" y="109"/>
                  </a:cubicBezTo>
                  <a:cubicBezTo>
                    <a:pt x="1246" y="304"/>
                    <a:pt x="1129" y="498"/>
                    <a:pt x="1013" y="732"/>
                  </a:cubicBezTo>
                  <a:cubicBezTo>
                    <a:pt x="955" y="829"/>
                    <a:pt x="906" y="868"/>
                    <a:pt x="843" y="878"/>
                  </a:cubicBezTo>
                  <a:lnTo>
                    <a:pt x="843" y="878"/>
                  </a:lnTo>
                  <a:cubicBezTo>
                    <a:pt x="839" y="829"/>
                    <a:pt x="830" y="780"/>
                    <a:pt x="818" y="732"/>
                  </a:cubicBezTo>
                  <a:cubicBezTo>
                    <a:pt x="799" y="656"/>
                    <a:pt x="762" y="599"/>
                    <a:pt x="711" y="560"/>
                  </a:cubicBezTo>
                  <a:lnTo>
                    <a:pt x="711" y="560"/>
                  </a:lnTo>
                  <a:cubicBezTo>
                    <a:pt x="644" y="442"/>
                    <a:pt x="553" y="337"/>
                    <a:pt x="438" y="337"/>
                  </a:cubicBezTo>
                  <a:cubicBezTo>
                    <a:pt x="423" y="337"/>
                    <a:pt x="407" y="339"/>
                    <a:pt x="390" y="343"/>
                  </a:cubicBezTo>
                  <a:cubicBezTo>
                    <a:pt x="196" y="343"/>
                    <a:pt x="79" y="498"/>
                    <a:pt x="79" y="693"/>
                  </a:cubicBezTo>
                  <a:cubicBezTo>
                    <a:pt x="79" y="696"/>
                    <a:pt x="80" y="699"/>
                    <a:pt x="80" y="702"/>
                  </a:cubicBezTo>
                  <a:lnTo>
                    <a:pt x="80" y="702"/>
                  </a:lnTo>
                  <a:cubicBezTo>
                    <a:pt x="79" y="712"/>
                    <a:pt x="79" y="722"/>
                    <a:pt x="79" y="732"/>
                  </a:cubicBezTo>
                  <a:cubicBezTo>
                    <a:pt x="79" y="849"/>
                    <a:pt x="79" y="965"/>
                    <a:pt x="40" y="1121"/>
                  </a:cubicBezTo>
                  <a:cubicBezTo>
                    <a:pt x="1" y="1277"/>
                    <a:pt x="118" y="1432"/>
                    <a:pt x="273" y="1471"/>
                  </a:cubicBezTo>
                  <a:cubicBezTo>
                    <a:pt x="423" y="1531"/>
                    <a:pt x="585" y="1562"/>
                    <a:pt x="747" y="1562"/>
                  </a:cubicBezTo>
                  <a:cubicBezTo>
                    <a:pt x="1005" y="1562"/>
                    <a:pt x="1264" y="1483"/>
                    <a:pt x="1480" y="1316"/>
                  </a:cubicBezTo>
                  <a:cubicBezTo>
                    <a:pt x="1713" y="1082"/>
                    <a:pt x="1947" y="771"/>
                    <a:pt x="2102" y="459"/>
                  </a:cubicBezTo>
                  <a:cubicBezTo>
                    <a:pt x="2236" y="166"/>
                    <a:pt x="1985" y="1"/>
                    <a:pt x="1727" y="1"/>
                  </a:cubicBezTo>
                  <a:close/>
                </a:path>
              </a:pathLst>
            </a:custGeom>
            <a:solidFill>
              <a:srgbClr val="FA72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155CC"/>
                </a:solidFill>
              </a:endParaRPr>
            </a:p>
          </p:txBody>
        </p:sp>
        <p:sp>
          <p:nvSpPr>
            <p:cNvPr id="387" name="Google Shape;387;p3"/>
            <p:cNvSpPr/>
            <p:nvPr/>
          </p:nvSpPr>
          <p:spPr>
            <a:xfrm>
              <a:off x="6734375" y="1651050"/>
              <a:ext cx="46700" cy="31775"/>
            </a:xfrm>
            <a:custGeom>
              <a:avLst/>
              <a:gdLst/>
              <a:ahLst/>
              <a:cxnLst/>
              <a:rect l="l" t="t" r="r" b="b"/>
              <a:pathLst>
                <a:path w="1868" h="1271" extrusionOk="0">
                  <a:moveTo>
                    <a:pt x="576" y="0"/>
                  </a:moveTo>
                  <a:cubicBezTo>
                    <a:pt x="449" y="0"/>
                    <a:pt x="330" y="69"/>
                    <a:pt x="311" y="219"/>
                  </a:cubicBezTo>
                  <a:cubicBezTo>
                    <a:pt x="311" y="453"/>
                    <a:pt x="0" y="609"/>
                    <a:pt x="78" y="881"/>
                  </a:cubicBezTo>
                  <a:cubicBezTo>
                    <a:pt x="117" y="1114"/>
                    <a:pt x="311" y="1270"/>
                    <a:pt x="545" y="1270"/>
                  </a:cubicBezTo>
                  <a:cubicBezTo>
                    <a:pt x="740" y="1270"/>
                    <a:pt x="934" y="1231"/>
                    <a:pt x="1129" y="1192"/>
                  </a:cubicBezTo>
                  <a:cubicBezTo>
                    <a:pt x="1362" y="1114"/>
                    <a:pt x="1596" y="959"/>
                    <a:pt x="1751" y="764"/>
                  </a:cubicBezTo>
                  <a:cubicBezTo>
                    <a:pt x="1868" y="570"/>
                    <a:pt x="1868" y="336"/>
                    <a:pt x="1751" y="142"/>
                  </a:cubicBezTo>
                  <a:cubicBezTo>
                    <a:pt x="1667" y="58"/>
                    <a:pt x="1561" y="17"/>
                    <a:pt x="1459" y="17"/>
                  </a:cubicBezTo>
                  <a:cubicBezTo>
                    <a:pt x="1324" y="17"/>
                    <a:pt x="1195" y="87"/>
                    <a:pt x="1129" y="219"/>
                  </a:cubicBezTo>
                  <a:cubicBezTo>
                    <a:pt x="1090" y="258"/>
                    <a:pt x="1051" y="336"/>
                    <a:pt x="1051" y="414"/>
                  </a:cubicBezTo>
                  <a:lnTo>
                    <a:pt x="1051" y="453"/>
                  </a:lnTo>
                  <a:cubicBezTo>
                    <a:pt x="1051" y="483"/>
                    <a:pt x="1028" y="512"/>
                    <a:pt x="1017" y="542"/>
                  </a:cubicBezTo>
                  <a:lnTo>
                    <a:pt x="1017" y="542"/>
                  </a:lnTo>
                  <a:cubicBezTo>
                    <a:pt x="1017" y="542"/>
                    <a:pt x="1017" y="542"/>
                    <a:pt x="1017" y="542"/>
                  </a:cubicBezTo>
                  <a:lnTo>
                    <a:pt x="1017" y="542"/>
                  </a:lnTo>
                  <a:cubicBezTo>
                    <a:pt x="1008" y="542"/>
                    <a:pt x="983" y="567"/>
                    <a:pt x="985" y="575"/>
                  </a:cubicBezTo>
                  <a:lnTo>
                    <a:pt x="985" y="575"/>
                  </a:lnTo>
                  <a:cubicBezTo>
                    <a:pt x="955" y="586"/>
                    <a:pt x="925" y="609"/>
                    <a:pt x="895" y="609"/>
                  </a:cubicBezTo>
                  <a:cubicBezTo>
                    <a:pt x="874" y="616"/>
                    <a:pt x="852" y="622"/>
                    <a:pt x="830" y="626"/>
                  </a:cubicBezTo>
                  <a:lnTo>
                    <a:pt x="830" y="626"/>
                  </a:lnTo>
                  <a:cubicBezTo>
                    <a:pt x="895" y="512"/>
                    <a:pt x="895" y="366"/>
                    <a:pt x="895" y="219"/>
                  </a:cubicBezTo>
                  <a:cubicBezTo>
                    <a:pt x="855" y="79"/>
                    <a:pt x="711" y="0"/>
                    <a:pt x="576" y="0"/>
                  </a:cubicBezTo>
                  <a:close/>
                </a:path>
              </a:pathLst>
            </a:custGeom>
            <a:solidFill>
              <a:srgbClr val="FA72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155CC"/>
                </a:solidFill>
              </a:endParaRPr>
            </a:p>
          </p:txBody>
        </p:sp>
        <p:sp>
          <p:nvSpPr>
            <p:cNvPr id="388" name="Google Shape;388;p3"/>
            <p:cNvSpPr/>
            <p:nvPr/>
          </p:nvSpPr>
          <p:spPr>
            <a:xfrm>
              <a:off x="6840400" y="1616475"/>
              <a:ext cx="58950" cy="38800"/>
            </a:xfrm>
            <a:custGeom>
              <a:avLst/>
              <a:gdLst/>
              <a:ahLst/>
              <a:cxnLst/>
              <a:rect l="l" t="t" r="r" b="b"/>
              <a:pathLst>
                <a:path w="2358" h="1552" extrusionOk="0">
                  <a:moveTo>
                    <a:pt x="1946" y="0"/>
                  </a:moveTo>
                  <a:cubicBezTo>
                    <a:pt x="1787" y="0"/>
                    <a:pt x="1617" y="69"/>
                    <a:pt x="1518" y="202"/>
                  </a:cubicBezTo>
                  <a:cubicBezTo>
                    <a:pt x="1402" y="396"/>
                    <a:pt x="1402" y="668"/>
                    <a:pt x="1246" y="863"/>
                  </a:cubicBezTo>
                  <a:cubicBezTo>
                    <a:pt x="1244" y="865"/>
                    <a:pt x="1242" y="867"/>
                    <a:pt x="1241" y="869"/>
                  </a:cubicBezTo>
                  <a:lnTo>
                    <a:pt x="1241" y="869"/>
                  </a:lnTo>
                  <a:cubicBezTo>
                    <a:pt x="1237" y="866"/>
                    <a:pt x="1227" y="863"/>
                    <a:pt x="1207" y="863"/>
                  </a:cubicBezTo>
                  <a:cubicBezTo>
                    <a:pt x="1088" y="816"/>
                    <a:pt x="970" y="768"/>
                    <a:pt x="860" y="712"/>
                  </a:cubicBezTo>
                  <a:lnTo>
                    <a:pt x="860" y="712"/>
                  </a:lnTo>
                  <a:cubicBezTo>
                    <a:pt x="900" y="654"/>
                    <a:pt x="951" y="611"/>
                    <a:pt x="1012" y="591"/>
                  </a:cubicBezTo>
                  <a:cubicBezTo>
                    <a:pt x="1045" y="558"/>
                    <a:pt x="1185" y="472"/>
                    <a:pt x="1164" y="466"/>
                  </a:cubicBezTo>
                  <a:lnTo>
                    <a:pt x="1164" y="466"/>
                  </a:lnTo>
                  <a:cubicBezTo>
                    <a:pt x="1398" y="397"/>
                    <a:pt x="1350" y="7"/>
                    <a:pt x="1090" y="7"/>
                  </a:cubicBezTo>
                  <a:cubicBezTo>
                    <a:pt x="1062" y="5"/>
                    <a:pt x="1034" y="4"/>
                    <a:pt x="1005" y="4"/>
                  </a:cubicBezTo>
                  <a:cubicBezTo>
                    <a:pt x="533" y="4"/>
                    <a:pt x="113" y="308"/>
                    <a:pt x="40" y="785"/>
                  </a:cubicBezTo>
                  <a:cubicBezTo>
                    <a:pt x="1" y="902"/>
                    <a:pt x="40" y="1058"/>
                    <a:pt x="156" y="1097"/>
                  </a:cubicBezTo>
                  <a:cubicBezTo>
                    <a:pt x="497" y="1324"/>
                    <a:pt x="859" y="1551"/>
                    <a:pt x="1242" y="1551"/>
                  </a:cubicBezTo>
                  <a:cubicBezTo>
                    <a:pt x="1383" y="1551"/>
                    <a:pt x="1527" y="1520"/>
                    <a:pt x="1674" y="1447"/>
                  </a:cubicBezTo>
                  <a:cubicBezTo>
                    <a:pt x="2024" y="1213"/>
                    <a:pt x="2258" y="824"/>
                    <a:pt x="2336" y="396"/>
                  </a:cubicBezTo>
                  <a:cubicBezTo>
                    <a:pt x="2358" y="127"/>
                    <a:pt x="2161" y="0"/>
                    <a:pt x="1946" y="0"/>
                  </a:cubicBezTo>
                  <a:close/>
                </a:path>
              </a:pathLst>
            </a:custGeom>
            <a:solidFill>
              <a:srgbClr val="FA72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155CC"/>
                </a:solidFill>
              </a:endParaRPr>
            </a:p>
          </p:txBody>
        </p:sp>
        <p:sp>
          <p:nvSpPr>
            <p:cNvPr id="389" name="Google Shape;389;p3"/>
            <p:cNvSpPr/>
            <p:nvPr/>
          </p:nvSpPr>
          <p:spPr>
            <a:xfrm>
              <a:off x="6987300" y="1589025"/>
              <a:ext cx="47700" cy="36775"/>
            </a:xfrm>
            <a:custGeom>
              <a:avLst/>
              <a:gdLst/>
              <a:ahLst/>
              <a:cxnLst/>
              <a:rect l="l" t="t" r="r" b="b"/>
              <a:pathLst>
                <a:path w="1908" h="1471" extrusionOk="0">
                  <a:moveTo>
                    <a:pt x="974" y="860"/>
                  </a:moveTo>
                  <a:cubicBezTo>
                    <a:pt x="974" y="864"/>
                    <a:pt x="974" y="868"/>
                    <a:pt x="974" y="871"/>
                  </a:cubicBezTo>
                  <a:cubicBezTo>
                    <a:pt x="957" y="888"/>
                    <a:pt x="941" y="897"/>
                    <a:pt x="936" y="897"/>
                  </a:cubicBezTo>
                  <a:cubicBezTo>
                    <a:pt x="931" y="897"/>
                    <a:pt x="938" y="886"/>
                    <a:pt x="974" y="860"/>
                  </a:cubicBezTo>
                  <a:close/>
                  <a:moveTo>
                    <a:pt x="1290" y="1"/>
                  </a:moveTo>
                  <a:cubicBezTo>
                    <a:pt x="1248" y="1"/>
                    <a:pt x="1207" y="6"/>
                    <a:pt x="1168" y="15"/>
                  </a:cubicBezTo>
                  <a:cubicBezTo>
                    <a:pt x="1012" y="54"/>
                    <a:pt x="935" y="210"/>
                    <a:pt x="935" y="366"/>
                  </a:cubicBezTo>
                  <a:cubicBezTo>
                    <a:pt x="935" y="521"/>
                    <a:pt x="974" y="638"/>
                    <a:pt x="974" y="794"/>
                  </a:cubicBezTo>
                  <a:cubicBezTo>
                    <a:pt x="974" y="794"/>
                    <a:pt x="974" y="810"/>
                    <a:pt x="974" y="833"/>
                  </a:cubicBezTo>
                  <a:cubicBezTo>
                    <a:pt x="920" y="806"/>
                    <a:pt x="866" y="760"/>
                    <a:pt x="876" y="760"/>
                  </a:cubicBezTo>
                  <a:lnTo>
                    <a:pt x="876" y="760"/>
                  </a:lnTo>
                  <a:cubicBezTo>
                    <a:pt x="881" y="760"/>
                    <a:pt x="898" y="770"/>
                    <a:pt x="935" y="794"/>
                  </a:cubicBezTo>
                  <a:lnTo>
                    <a:pt x="857" y="716"/>
                  </a:lnTo>
                  <a:lnTo>
                    <a:pt x="818" y="677"/>
                  </a:lnTo>
                  <a:lnTo>
                    <a:pt x="818" y="622"/>
                  </a:lnTo>
                  <a:cubicBezTo>
                    <a:pt x="818" y="622"/>
                    <a:pt x="818" y="606"/>
                    <a:pt x="818" y="560"/>
                  </a:cubicBezTo>
                  <a:cubicBezTo>
                    <a:pt x="818" y="549"/>
                    <a:pt x="821" y="531"/>
                    <a:pt x="825" y="514"/>
                  </a:cubicBezTo>
                  <a:lnTo>
                    <a:pt x="825" y="514"/>
                  </a:lnTo>
                  <a:cubicBezTo>
                    <a:pt x="857" y="477"/>
                    <a:pt x="857" y="441"/>
                    <a:pt x="857" y="405"/>
                  </a:cubicBezTo>
                  <a:cubicBezTo>
                    <a:pt x="887" y="374"/>
                    <a:pt x="894" y="344"/>
                    <a:pt x="877" y="314"/>
                  </a:cubicBezTo>
                  <a:lnTo>
                    <a:pt x="877" y="314"/>
                  </a:lnTo>
                  <a:cubicBezTo>
                    <a:pt x="924" y="142"/>
                    <a:pt x="748" y="47"/>
                    <a:pt x="583" y="47"/>
                  </a:cubicBezTo>
                  <a:cubicBezTo>
                    <a:pt x="557" y="47"/>
                    <a:pt x="531" y="49"/>
                    <a:pt x="507" y="54"/>
                  </a:cubicBezTo>
                  <a:lnTo>
                    <a:pt x="507" y="15"/>
                  </a:lnTo>
                  <a:lnTo>
                    <a:pt x="429" y="15"/>
                  </a:lnTo>
                  <a:cubicBezTo>
                    <a:pt x="351" y="54"/>
                    <a:pt x="312" y="54"/>
                    <a:pt x="273" y="93"/>
                  </a:cubicBezTo>
                  <a:cubicBezTo>
                    <a:pt x="195" y="171"/>
                    <a:pt x="117" y="249"/>
                    <a:pt x="78" y="327"/>
                  </a:cubicBezTo>
                  <a:cubicBezTo>
                    <a:pt x="1" y="482"/>
                    <a:pt x="1" y="677"/>
                    <a:pt x="78" y="833"/>
                  </a:cubicBezTo>
                  <a:cubicBezTo>
                    <a:pt x="195" y="1066"/>
                    <a:pt x="390" y="1300"/>
                    <a:pt x="701" y="1377"/>
                  </a:cubicBezTo>
                  <a:cubicBezTo>
                    <a:pt x="826" y="1440"/>
                    <a:pt x="956" y="1471"/>
                    <a:pt x="1086" y="1471"/>
                  </a:cubicBezTo>
                  <a:cubicBezTo>
                    <a:pt x="1280" y="1471"/>
                    <a:pt x="1472" y="1401"/>
                    <a:pt x="1635" y="1261"/>
                  </a:cubicBezTo>
                  <a:cubicBezTo>
                    <a:pt x="1907" y="910"/>
                    <a:pt x="1907" y="443"/>
                    <a:pt x="1635" y="132"/>
                  </a:cubicBezTo>
                  <a:cubicBezTo>
                    <a:pt x="1547" y="45"/>
                    <a:pt x="1416" y="1"/>
                    <a:pt x="1290" y="1"/>
                  </a:cubicBezTo>
                  <a:close/>
                </a:path>
              </a:pathLst>
            </a:custGeom>
            <a:solidFill>
              <a:srgbClr val="FA72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155CC"/>
                </a:solidFill>
              </a:endParaRPr>
            </a:p>
          </p:txBody>
        </p:sp>
        <p:sp>
          <p:nvSpPr>
            <p:cNvPr id="390" name="Google Shape;390;p3"/>
            <p:cNvSpPr/>
            <p:nvPr/>
          </p:nvSpPr>
          <p:spPr>
            <a:xfrm>
              <a:off x="7063175" y="1567850"/>
              <a:ext cx="49650" cy="32950"/>
            </a:xfrm>
            <a:custGeom>
              <a:avLst/>
              <a:gdLst/>
              <a:ahLst/>
              <a:cxnLst/>
              <a:rect l="l" t="t" r="r" b="b"/>
              <a:pathLst>
                <a:path w="1986" h="1318" extrusionOk="0">
                  <a:moveTo>
                    <a:pt x="507" y="551"/>
                  </a:moveTo>
                  <a:lnTo>
                    <a:pt x="507" y="590"/>
                  </a:lnTo>
                  <a:cubicBezTo>
                    <a:pt x="529" y="613"/>
                    <a:pt x="555" y="631"/>
                    <a:pt x="584" y="646"/>
                  </a:cubicBezTo>
                  <a:lnTo>
                    <a:pt x="584" y="646"/>
                  </a:lnTo>
                  <a:cubicBezTo>
                    <a:pt x="569" y="641"/>
                    <a:pt x="555" y="635"/>
                    <a:pt x="541" y="628"/>
                  </a:cubicBezTo>
                  <a:lnTo>
                    <a:pt x="541" y="628"/>
                  </a:lnTo>
                  <a:cubicBezTo>
                    <a:pt x="567" y="650"/>
                    <a:pt x="585" y="668"/>
                    <a:pt x="585" y="668"/>
                  </a:cubicBezTo>
                  <a:cubicBezTo>
                    <a:pt x="585" y="668"/>
                    <a:pt x="507" y="707"/>
                    <a:pt x="585" y="707"/>
                  </a:cubicBezTo>
                  <a:cubicBezTo>
                    <a:pt x="662" y="707"/>
                    <a:pt x="740" y="823"/>
                    <a:pt x="779" y="823"/>
                  </a:cubicBezTo>
                  <a:cubicBezTo>
                    <a:pt x="795" y="823"/>
                    <a:pt x="809" y="819"/>
                    <a:pt x="823" y="811"/>
                  </a:cubicBezTo>
                  <a:lnTo>
                    <a:pt x="823" y="811"/>
                  </a:lnTo>
                  <a:cubicBezTo>
                    <a:pt x="833" y="826"/>
                    <a:pt x="843" y="842"/>
                    <a:pt x="854" y="858"/>
                  </a:cubicBezTo>
                  <a:lnTo>
                    <a:pt x="854" y="858"/>
                  </a:lnTo>
                  <a:cubicBezTo>
                    <a:pt x="848" y="866"/>
                    <a:pt x="838" y="907"/>
                    <a:pt x="840" y="907"/>
                  </a:cubicBezTo>
                  <a:cubicBezTo>
                    <a:pt x="841" y="907"/>
                    <a:pt x="846" y="895"/>
                    <a:pt x="857" y="862"/>
                  </a:cubicBezTo>
                  <a:cubicBezTo>
                    <a:pt x="857" y="823"/>
                    <a:pt x="896" y="785"/>
                    <a:pt x="896" y="746"/>
                  </a:cubicBezTo>
                  <a:cubicBezTo>
                    <a:pt x="899" y="739"/>
                    <a:pt x="902" y="733"/>
                    <a:pt x="905" y="727"/>
                  </a:cubicBezTo>
                  <a:lnTo>
                    <a:pt x="905" y="727"/>
                  </a:lnTo>
                  <a:cubicBezTo>
                    <a:pt x="877" y="758"/>
                    <a:pt x="852" y="793"/>
                    <a:pt x="823" y="811"/>
                  </a:cubicBezTo>
                  <a:lnTo>
                    <a:pt x="823" y="811"/>
                  </a:lnTo>
                  <a:cubicBezTo>
                    <a:pt x="794" y="767"/>
                    <a:pt x="765" y="724"/>
                    <a:pt x="736" y="681"/>
                  </a:cubicBezTo>
                  <a:lnTo>
                    <a:pt x="736" y="681"/>
                  </a:lnTo>
                  <a:cubicBezTo>
                    <a:pt x="735" y="681"/>
                    <a:pt x="734" y="681"/>
                    <a:pt x="734" y="681"/>
                  </a:cubicBezTo>
                  <a:cubicBezTo>
                    <a:pt x="682" y="681"/>
                    <a:pt x="630" y="669"/>
                    <a:pt x="584" y="646"/>
                  </a:cubicBezTo>
                  <a:lnTo>
                    <a:pt x="584" y="646"/>
                  </a:lnTo>
                  <a:cubicBezTo>
                    <a:pt x="626" y="660"/>
                    <a:pt x="667" y="668"/>
                    <a:pt x="701" y="668"/>
                  </a:cubicBezTo>
                  <a:lnTo>
                    <a:pt x="507" y="551"/>
                  </a:lnTo>
                  <a:close/>
                  <a:moveTo>
                    <a:pt x="745" y="425"/>
                  </a:moveTo>
                  <a:cubicBezTo>
                    <a:pt x="840" y="425"/>
                    <a:pt x="937" y="462"/>
                    <a:pt x="1005" y="538"/>
                  </a:cubicBezTo>
                  <a:lnTo>
                    <a:pt x="1005" y="538"/>
                  </a:lnTo>
                  <a:cubicBezTo>
                    <a:pt x="1015" y="522"/>
                    <a:pt x="1024" y="506"/>
                    <a:pt x="1032" y="488"/>
                  </a:cubicBezTo>
                  <a:lnTo>
                    <a:pt x="1032" y="488"/>
                  </a:lnTo>
                  <a:cubicBezTo>
                    <a:pt x="1032" y="489"/>
                    <a:pt x="1032" y="491"/>
                    <a:pt x="1032" y="493"/>
                  </a:cubicBezTo>
                  <a:lnTo>
                    <a:pt x="1032" y="493"/>
                  </a:lnTo>
                  <a:lnTo>
                    <a:pt x="1005" y="538"/>
                  </a:lnTo>
                  <a:lnTo>
                    <a:pt x="1005" y="538"/>
                  </a:lnTo>
                  <a:cubicBezTo>
                    <a:pt x="1005" y="538"/>
                    <a:pt x="1005" y="538"/>
                    <a:pt x="1005" y="538"/>
                  </a:cubicBezTo>
                  <a:lnTo>
                    <a:pt x="1005" y="538"/>
                  </a:lnTo>
                  <a:cubicBezTo>
                    <a:pt x="998" y="548"/>
                    <a:pt x="990" y="558"/>
                    <a:pt x="983" y="567"/>
                  </a:cubicBezTo>
                  <a:lnTo>
                    <a:pt x="983" y="567"/>
                  </a:lnTo>
                  <a:cubicBezTo>
                    <a:pt x="981" y="565"/>
                    <a:pt x="980" y="564"/>
                    <a:pt x="979" y="564"/>
                  </a:cubicBezTo>
                  <a:lnTo>
                    <a:pt x="979" y="564"/>
                  </a:lnTo>
                  <a:cubicBezTo>
                    <a:pt x="977" y="564"/>
                    <a:pt x="975" y="568"/>
                    <a:pt x="974" y="577"/>
                  </a:cubicBezTo>
                  <a:lnTo>
                    <a:pt x="974" y="577"/>
                  </a:lnTo>
                  <a:cubicBezTo>
                    <a:pt x="968" y="583"/>
                    <a:pt x="962" y="589"/>
                    <a:pt x="956" y="595"/>
                  </a:cubicBezTo>
                  <a:lnTo>
                    <a:pt x="956" y="595"/>
                  </a:lnTo>
                  <a:cubicBezTo>
                    <a:pt x="845" y="569"/>
                    <a:pt x="734" y="534"/>
                    <a:pt x="624" y="512"/>
                  </a:cubicBezTo>
                  <a:lnTo>
                    <a:pt x="624" y="512"/>
                  </a:lnTo>
                  <a:cubicBezTo>
                    <a:pt x="661" y="568"/>
                    <a:pt x="699" y="625"/>
                    <a:pt x="736" y="681"/>
                  </a:cubicBezTo>
                  <a:lnTo>
                    <a:pt x="736" y="681"/>
                  </a:lnTo>
                  <a:cubicBezTo>
                    <a:pt x="815" y="680"/>
                    <a:pt x="894" y="652"/>
                    <a:pt x="956" y="595"/>
                  </a:cubicBezTo>
                  <a:lnTo>
                    <a:pt x="956" y="595"/>
                  </a:lnTo>
                  <a:cubicBezTo>
                    <a:pt x="960" y="596"/>
                    <a:pt x="963" y="597"/>
                    <a:pt x="967" y="597"/>
                  </a:cubicBezTo>
                  <a:lnTo>
                    <a:pt x="967" y="597"/>
                  </a:lnTo>
                  <a:cubicBezTo>
                    <a:pt x="938" y="631"/>
                    <a:pt x="933" y="666"/>
                    <a:pt x="905" y="727"/>
                  </a:cubicBezTo>
                  <a:lnTo>
                    <a:pt x="905" y="727"/>
                  </a:lnTo>
                  <a:cubicBezTo>
                    <a:pt x="926" y="703"/>
                    <a:pt x="947" y="681"/>
                    <a:pt x="974" y="668"/>
                  </a:cubicBezTo>
                  <a:cubicBezTo>
                    <a:pt x="989" y="653"/>
                    <a:pt x="992" y="625"/>
                    <a:pt x="991" y="603"/>
                  </a:cubicBezTo>
                  <a:lnTo>
                    <a:pt x="991" y="603"/>
                  </a:lnTo>
                  <a:cubicBezTo>
                    <a:pt x="1011" y="607"/>
                    <a:pt x="1032" y="611"/>
                    <a:pt x="1052" y="615"/>
                  </a:cubicBezTo>
                  <a:lnTo>
                    <a:pt x="1052" y="615"/>
                  </a:lnTo>
                  <a:cubicBezTo>
                    <a:pt x="1051" y="609"/>
                    <a:pt x="1049" y="604"/>
                    <a:pt x="1047" y="599"/>
                  </a:cubicBezTo>
                  <a:lnTo>
                    <a:pt x="1047" y="599"/>
                  </a:lnTo>
                  <a:cubicBezTo>
                    <a:pt x="1039" y="584"/>
                    <a:pt x="1030" y="569"/>
                    <a:pt x="1020" y="556"/>
                  </a:cubicBezTo>
                  <a:lnTo>
                    <a:pt x="1020" y="556"/>
                  </a:lnTo>
                  <a:cubicBezTo>
                    <a:pt x="1010" y="565"/>
                    <a:pt x="999" y="574"/>
                    <a:pt x="988" y="581"/>
                  </a:cubicBezTo>
                  <a:lnTo>
                    <a:pt x="988" y="581"/>
                  </a:lnTo>
                  <a:cubicBezTo>
                    <a:pt x="987" y="578"/>
                    <a:pt x="986" y="574"/>
                    <a:pt x="985" y="572"/>
                  </a:cubicBezTo>
                  <a:lnTo>
                    <a:pt x="985" y="572"/>
                  </a:lnTo>
                  <a:lnTo>
                    <a:pt x="1005" y="538"/>
                  </a:lnTo>
                  <a:lnTo>
                    <a:pt x="1005" y="538"/>
                  </a:lnTo>
                  <a:cubicBezTo>
                    <a:pt x="1010" y="544"/>
                    <a:pt x="1015" y="550"/>
                    <a:pt x="1020" y="556"/>
                  </a:cubicBezTo>
                  <a:lnTo>
                    <a:pt x="1020" y="556"/>
                  </a:lnTo>
                  <a:cubicBezTo>
                    <a:pt x="1025" y="552"/>
                    <a:pt x="1031" y="547"/>
                    <a:pt x="1035" y="542"/>
                  </a:cubicBezTo>
                  <a:lnTo>
                    <a:pt x="1035" y="542"/>
                  </a:lnTo>
                  <a:cubicBezTo>
                    <a:pt x="1038" y="560"/>
                    <a:pt x="1042" y="579"/>
                    <a:pt x="1047" y="599"/>
                  </a:cubicBezTo>
                  <a:lnTo>
                    <a:pt x="1047" y="599"/>
                  </a:lnTo>
                  <a:cubicBezTo>
                    <a:pt x="1050" y="604"/>
                    <a:pt x="1053" y="610"/>
                    <a:pt x="1056" y="615"/>
                  </a:cubicBezTo>
                  <a:lnTo>
                    <a:pt x="1056" y="615"/>
                  </a:lnTo>
                  <a:cubicBezTo>
                    <a:pt x="1055" y="615"/>
                    <a:pt x="1053" y="615"/>
                    <a:pt x="1052" y="615"/>
                  </a:cubicBezTo>
                  <a:lnTo>
                    <a:pt x="1052" y="615"/>
                  </a:lnTo>
                  <a:cubicBezTo>
                    <a:pt x="1060" y="638"/>
                    <a:pt x="1069" y="662"/>
                    <a:pt x="1081" y="687"/>
                  </a:cubicBezTo>
                  <a:lnTo>
                    <a:pt x="1081" y="687"/>
                  </a:lnTo>
                  <a:cubicBezTo>
                    <a:pt x="1081" y="688"/>
                    <a:pt x="1082" y="689"/>
                    <a:pt x="1082" y="690"/>
                  </a:cubicBezTo>
                  <a:lnTo>
                    <a:pt x="1082" y="690"/>
                  </a:lnTo>
                  <a:cubicBezTo>
                    <a:pt x="1078" y="683"/>
                    <a:pt x="1076" y="681"/>
                    <a:pt x="1074" y="681"/>
                  </a:cubicBezTo>
                  <a:lnTo>
                    <a:pt x="1074" y="681"/>
                  </a:lnTo>
                  <a:cubicBezTo>
                    <a:pt x="1070" y="681"/>
                    <a:pt x="1081" y="720"/>
                    <a:pt x="1087" y="753"/>
                  </a:cubicBezTo>
                  <a:lnTo>
                    <a:pt x="1087" y="753"/>
                  </a:lnTo>
                  <a:cubicBezTo>
                    <a:pt x="1088" y="751"/>
                    <a:pt x="1089" y="748"/>
                    <a:pt x="1090" y="746"/>
                  </a:cubicBezTo>
                  <a:lnTo>
                    <a:pt x="1090" y="746"/>
                  </a:lnTo>
                  <a:cubicBezTo>
                    <a:pt x="1090" y="751"/>
                    <a:pt x="1090" y="757"/>
                    <a:pt x="1088" y="763"/>
                  </a:cubicBezTo>
                  <a:lnTo>
                    <a:pt x="1088" y="763"/>
                  </a:lnTo>
                  <a:cubicBezTo>
                    <a:pt x="1088" y="760"/>
                    <a:pt x="1087" y="757"/>
                    <a:pt x="1087" y="753"/>
                  </a:cubicBezTo>
                  <a:lnTo>
                    <a:pt x="1087" y="753"/>
                  </a:lnTo>
                  <a:cubicBezTo>
                    <a:pt x="1074" y="780"/>
                    <a:pt x="1072" y="791"/>
                    <a:pt x="1074" y="791"/>
                  </a:cubicBezTo>
                  <a:cubicBezTo>
                    <a:pt x="1077" y="791"/>
                    <a:pt x="1084" y="778"/>
                    <a:pt x="1088" y="763"/>
                  </a:cubicBezTo>
                  <a:lnTo>
                    <a:pt x="1088" y="763"/>
                  </a:lnTo>
                  <a:cubicBezTo>
                    <a:pt x="1090" y="771"/>
                    <a:pt x="1090" y="779"/>
                    <a:pt x="1090" y="785"/>
                  </a:cubicBezTo>
                  <a:cubicBezTo>
                    <a:pt x="1072" y="989"/>
                    <a:pt x="920" y="1087"/>
                    <a:pt x="767" y="1087"/>
                  </a:cubicBezTo>
                  <a:cubicBezTo>
                    <a:pt x="599" y="1087"/>
                    <a:pt x="429" y="969"/>
                    <a:pt x="429" y="746"/>
                  </a:cubicBezTo>
                  <a:cubicBezTo>
                    <a:pt x="429" y="682"/>
                    <a:pt x="443" y="628"/>
                    <a:pt x="466" y="583"/>
                  </a:cubicBezTo>
                  <a:lnTo>
                    <a:pt x="466" y="583"/>
                  </a:lnTo>
                  <a:cubicBezTo>
                    <a:pt x="490" y="601"/>
                    <a:pt x="515" y="616"/>
                    <a:pt x="541" y="628"/>
                  </a:cubicBezTo>
                  <a:lnTo>
                    <a:pt x="541" y="628"/>
                  </a:lnTo>
                  <a:cubicBezTo>
                    <a:pt x="521" y="612"/>
                    <a:pt x="497" y="592"/>
                    <a:pt x="471" y="575"/>
                  </a:cubicBezTo>
                  <a:lnTo>
                    <a:pt x="471" y="575"/>
                  </a:lnTo>
                  <a:cubicBezTo>
                    <a:pt x="528" y="475"/>
                    <a:pt x="635" y="425"/>
                    <a:pt x="745" y="425"/>
                  </a:cubicBezTo>
                  <a:close/>
                  <a:moveTo>
                    <a:pt x="689" y="1"/>
                  </a:moveTo>
                  <a:cubicBezTo>
                    <a:pt x="579" y="1"/>
                    <a:pt x="473" y="40"/>
                    <a:pt x="390" y="123"/>
                  </a:cubicBezTo>
                  <a:cubicBezTo>
                    <a:pt x="273" y="279"/>
                    <a:pt x="157" y="473"/>
                    <a:pt x="118" y="668"/>
                  </a:cubicBezTo>
                  <a:cubicBezTo>
                    <a:pt x="1" y="823"/>
                    <a:pt x="118" y="1057"/>
                    <a:pt x="312" y="1096"/>
                  </a:cubicBezTo>
                  <a:cubicBezTo>
                    <a:pt x="576" y="1192"/>
                    <a:pt x="914" y="1317"/>
                    <a:pt x="1226" y="1317"/>
                  </a:cubicBezTo>
                  <a:cubicBezTo>
                    <a:pt x="1419" y="1317"/>
                    <a:pt x="1603" y="1269"/>
                    <a:pt x="1752" y="1135"/>
                  </a:cubicBezTo>
                  <a:cubicBezTo>
                    <a:pt x="1947" y="862"/>
                    <a:pt x="1986" y="512"/>
                    <a:pt x="1830" y="201"/>
                  </a:cubicBezTo>
                  <a:cubicBezTo>
                    <a:pt x="1745" y="64"/>
                    <a:pt x="1607" y="3"/>
                    <a:pt x="1473" y="3"/>
                  </a:cubicBezTo>
                  <a:cubicBezTo>
                    <a:pt x="1314" y="3"/>
                    <a:pt x="1160" y="89"/>
                    <a:pt x="1103" y="239"/>
                  </a:cubicBezTo>
                  <a:lnTo>
                    <a:pt x="1103" y="239"/>
                  </a:lnTo>
                  <a:cubicBezTo>
                    <a:pt x="1081" y="178"/>
                    <a:pt x="1038" y="123"/>
                    <a:pt x="974" y="84"/>
                  </a:cubicBezTo>
                  <a:cubicBezTo>
                    <a:pt x="883" y="30"/>
                    <a:pt x="785" y="1"/>
                    <a:pt x="689" y="1"/>
                  </a:cubicBezTo>
                  <a:close/>
                </a:path>
              </a:pathLst>
            </a:custGeom>
            <a:solidFill>
              <a:srgbClr val="FA72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155CC"/>
                </a:solidFill>
              </a:endParaRPr>
            </a:p>
          </p:txBody>
        </p:sp>
      </p:grpSp>
      <p:sp>
        <p:nvSpPr>
          <p:cNvPr id="391" name="Google Shape;391;p3"/>
          <p:cNvSpPr/>
          <p:nvPr/>
        </p:nvSpPr>
        <p:spPr>
          <a:xfrm>
            <a:off x="7923973" y="5211725"/>
            <a:ext cx="3647704" cy="1342926"/>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E848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0000"/>
              </a:solidFill>
            </a:endParaRPr>
          </a:p>
        </p:txBody>
      </p:sp>
      <p:sp>
        <p:nvSpPr>
          <p:cNvPr id="392" name="Google Shape;392;p3"/>
          <p:cNvSpPr/>
          <p:nvPr/>
        </p:nvSpPr>
        <p:spPr>
          <a:xfrm>
            <a:off x="4777980" y="5211725"/>
            <a:ext cx="3644170" cy="1342926"/>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724F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0000"/>
              </a:solidFill>
            </a:endParaRPr>
          </a:p>
        </p:txBody>
      </p:sp>
      <p:sp>
        <p:nvSpPr>
          <p:cNvPr id="393" name="Google Shape;393;p3"/>
          <p:cNvSpPr/>
          <p:nvPr/>
        </p:nvSpPr>
        <p:spPr>
          <a:xfrm>
            <a:off x="1651450" y="5211725"/>
            <a:ext cx="3647658" cy="1342926"/>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1D84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0000"/>
              </a:solidFill>
            </a:endParaRPr>
          </a:p>
        </p:txBody>
      </p:sp>
      <p:sp>
        <p:nvSpPr>
          <p:cNvPr id="394" name="Google Shape;394;p3"/>
          <p:cNvSpPr txBox="1"/>
          <p:nvPr/>
        </p:nvSpPr>
        <p:spPr>
          <a:xfrm>
            <a:off x="5299099" y="5406947"/>
            <a:ext cx="2493900" cy="19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IN" sz="2300" b="1">
                <a:solidFill>
                  <a:schemeClr val="lt1"/>
                </a:solidFill>
                <a:latin typeface="Fira Sans Extra Condensed" panose="020B0503050000020004"/>
                <a:ea typeface="Fira Sans Extra Condensed" panose="020B0503050000020004"/>
                <a:cs typeface="Fira Sans Extra Condensed" panose="020B0503050000020004"/>
                <a:sym typeface="Fira Sans Extra Condensed" panose="020B0503050000020004"/>
              </a:rPr>
              <a:t>Lack of Personalized Recommendations</a:t>
            </a:r>
            <a:endParaRPr sz="2300" b="1">
              <a:solidFill>
                <a:schemeClr val="lt1"/>
              </a:solidFill>
              <a:latin typeface="Fira Sans Extra Condensed" panose="020B0503050000020004"/>
              <a:ea typeface="Fira Sans Extra Condensed" panose="020B0503050000020004"/>
              <a:cs typeface="Fira Sans Extra Condensed" panose="020B0503050000020004"/>
              <a:sym typeface="Fira Sans Extra Condensed" panose="020B0503050000020004"/>
            </a:endParaRPr>
          </a:p>
          <a:p>
            <a:pPr marL="0" lvl="0" indent="0" algn="ctr" rtl="0">
              <a:spcBef>
                <a:spcPts val="0"/>
              </a:spcBef>
              <a:spcAft>
                <a:spcPts val="0"/>
              </a:spcAft>
              <a:buNone/>
            </a:pPr>
            <a:endParaRPr sz="1600" b="1">
              <a:latin typeface="Fira Sans Extra Condensed" panose="020B0503050000020004"/>
              <a:ea typeface="Fira Sans Extra Condensed" panose="020B0503050000020004"/>
              <a:cs typeface="Fira Sans Extra Condensed" panose="020B0503050000020004"/>
              <a:sym typeface="Fira Sans Extra Condensed" panose="020B0503050000020004"/>
            </a:endParaRPr>
          </a:p>
        </p:txBody>
      </p:sp>
      <p:sp>
        <p:nvSpPr>
          <p:cNvPr id="395" name="Google Shape;395;p3"/>
          <p:cNvSpPr/>
          <p:nvPr/>
        </p:nvSpPr>
        <p:spPr>
          <a:xfrm>
            <a:off x="9516050" y="5804969"/>
            <a:ext cx="7360" cy="12343"/>
          </a:xfrm>
          <a:custGeom>
            <a:avLst/>
            <a:gdLst/>
            <a:ahLst/>
            <a:cxnLst/>
            <a:rect l="l" t="t" r="r" b="b"/>
            <a:pathLst>
              <a:path w="264" h="1108" extrusionOk="0">
                <a:moveTo>
                  <a:pt x="99" y="1"/>
                </a:moveTo>
                <a:lnTo>
                  <a:pt x="1" y="1009"/>
                </a:lnTo>
                <a:lnTo>
                  <a:pt x="1" y="1108"/>
                </a:lnTo>
                <a:lnTo>
                  <a:pt x="264" y="1108"/>
                </a:lnTo>
                <a:lnTo>
                  <a:pt x="264" y="1009"/>
                </a:lnTo>
                <a:lnTo>
                  <a:pt x="165" y="1"/>
                </a:lnTo>
                <a:close/>
              </a:path>
            </a:pathLst>
          </a:custGeom>
          <a:solidFill>
            <a:srgbClr val="CC9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6" name="Google Shape;396;p3"/>
          <p:cNvSpPr/>
          <p:nvPr/>
        </p:nvSpPr>
        <p:spPr>
          <a:xfrm>
            <a:off x="9514210" y="5803387"/>
            <a:ext cx="9813" cy="3342"/>
          </a:xfrm>
          <a:custGeom>
            <a:avLst/>
            <a:gdLst/>
            <a:ahLst/>
            <a:cxnLst/>
            <a:rect l="l" t="t" r="r" b="b"/>
            <a:pathLst>
              <a:path w="352" h="300" extrusionOk="0">
                <a:moveTo>
                  <a:pt x="198" y="0"/>
                </a:moveTo>
                <a:cubicBezTo>
                  <a:pt x="67" y="0"/>
                  <a:pt x="1" y="165"/>
                  <a:pt x="89" y="252"/>
                </a:cubicBezTo>
                <a:cubicBezTo>
                  <a:pt x="121" y="285"/>
                  <a:pt x="161" y="299"/>
                  <a:pt x="199" y="299"/>
                </a:cubicBezTo>
                <a:cubicBezTo>
                  <a:pt x="277" y="299"/>
                  <a:pt x="352" y="238"/>
                  <a:pt x="352" y="143"/>
                </a:cubicBezTo>
                <a:cubicBezTo>
                  <a:pt x="352" y="66"/>
                  <a:pt x="275" y="0"/>
                  <a:pt x="198" y="0"/>
                </a:cubicBezTo>
                <a:close/>
              </a:path>
            </a:pathLst>
          </a:custGeom>
          <a:solidFill>
            <a:srgbClr val="CC9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7" name="Google Shape;397;p3"/>
          <p:cNvSpPr txBox="1"/>
          <p:nvPr/>
        </p:nvSpPr>
        <p:spPr>
          <a:xfrm>
            <a:off x="1794354" y="5291311"/>
            <a:ext cx="2983500" cy="192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sz="1600" b="1">
              <a:latin typeface="Fira Sans Extra Condensed" panose="020B0503050000020004"/>
              <a:ea typeface="Fira Sans Extra Condensed" panose="020B0503050000020004"/>
              <a:cs typeface="Fira Sans Extra Condensed" panose="020B0503050000020004"/>
              <a:sym typeface="Fira Sans Extra Condensed" panose="020B0503050000020004"/>
            </a:endParaRPr>
          </a:p>
        </p:txBody>
      </p:sp>
      <p:sp>
        <p:nvSpPr>
          <p:cNvPr id="398" name="Google Shape;398;p3"/>
          <p:cNvSpPr txBox="1"/>
          <p:nvPr/>
        </p:nvSpPr>
        <p:spPr>
          <a:xfrm>
            <a:off x="1901823" y="5331603"/>
            <a:ext cx="2768700" cy="860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sz="1500" b="1"/>
          </a:p>
        </p:txBody>
      </p:sp>
      <p:sp>
        <p:nvSpPr>
          <p:cNvPr id="399" name="Google Shape;399;p3"/>
          <p:cNvSpPr txBox="1"/>
          <p:nvPr/>
        </p:nvSpPr>
        <p:spPr>
          <a:xfrm>
            <a:off x="2039150" y="5483177"/>
            <a:ext cx="2493900" cy="19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IN" sz="2300" b="1">
                <a:solidFill>
                  <a:schemeClr val="lt1"/>
                </a:solidFill>
                <a:latin typeface="Fira Sans Extra Condensed" panose="020B0503050000020004"/>
                <a:ea typeface="Fira Sans Extra Condensed" panose="020B0503050000020004"/>
                <a:cs typeface="Fira Sans Extra Condensed" panose="020B0503050000020004"/>
                <a:sym typeface="Fira Sans Extra Condensed" panose="020B0503050000020004"/>
              </a:rPr>
              <a:t>Time-Consuming Research</a:t>
            </a:r>
            <a:endParaRPr sz="2300" b="1">
              <a:solidFill>
                <a:schemeClr val="lt1"/>
              </a:solidFill>
              <a:latin typeface="Fira Sans Extra Condensed" panose="020B0503050000020004"/>
              <a:ea typeface="Fira Sans Extra Condensed" panose="020B0503050000020004"/>
              <a:cs typeface="Fira Sans Extra Condensed" panose="020B0503050000020004"/>
              <a:sym typeface="Fira Sans Extra Condensed" panose="020B0503050000020004"/>
            </a:endParaRPr>
          </a:p>
          <a:p>
            <a:pPr marL="0" lvl="0" indent="0" algn="ctr" rtl="0">
              <a:spcBef>
                <a:spcPts val="0"/>
              </a:spcBef>
              <a:spcAft>
                <a:spcPts val="0"/>
              </a:spcAft>
              <a:buNone/>
            </a:pPr>
            <a:endParaRPr sz="1600" b="1">
              <a:latin typeface="Fira Sans Extra Condensed" panose="020B0503050000020004"/>
              <a:ea typeface="Fira Sans Extra Condensed" panose="020B0503050000020004"/>
              <a:cs typeface="Fira Sans Extra Condensed" panose="020B0503050000020004"/>
              <a:sym typeface="Fira Sans Extra Condensed" panose="020B0503050000020004"/>
            </a:endParaRPr>
          </a:p>
        </p:txBody>
      </p:sp>
      <p:sp>
        <p:nvSpPr>
          <p:cNvPr id="400" name="Google Shape;400;p3"/>
          <p:cNvSpPr txBox="1"/>
          <p:nvPr/>
        </p:nvSpPr>
        <p:spPr>
          <a:xfrm>
            <a:off x="8359575" y="5432425"/>
            <a:ext cx="2983500" cy="19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IN" sz="2300" b="1">
                <a:solidFill>
                  <a:schemeClr val="lt1"/>
                </a:solidFill>
                <a:latin typeface="Fira Sans Extra Condensed" panose="020B0503050000020004"/>
                <a:ea typeface="Fira Sans Extra Condensed" panose="020B0503050000020004"/>
                <a:cs typeface="Fira Sans Extra Condensed" panose="020B0503050000020004"/>
                <a:sym typeface="Fira Sans Extra Condensed" panose="020B0503050000020004"/>
              </a:rPr>
              <a:t>Overwhelming Amount of Information</a:t>
            </a:r>
            <a:endParaRPr sz="2300" b="1">
              <a:solidFill>
                <a:schemeClr val="lt1"/>
              </a:solidFill>
              <a:latin typeface="Fira Sans Extra Condensed" panose="020B0503050000020004"/>
              <a:ea typeface="Fira Sans Extra Condensed" panose="020B0503050000020004"/>
              <a:cs typeface="Fira Sans Extra Condensed" panose="020B0503050000020004"/>
              <a:sym typeface="Fira Sans Extra Condensed" panose="020B0503050000020004"/>
            </a:endParaRPr>
          </a:p>
          <a:p>
            <a:pPr marL="0" lvl="0" indent="0" algn="l" rtl="0">
              <a:spcBef>
                <a:spcPts val="0"/>
              </a:spcBef>
              <a:spcAft>
                <a:spcPts val="0"/>
              </a:spcAft>
              <a:buNone/>
            </a:pPr>
            <a:endParaRPr sz="1600" b="1">
              <a:solidFill>
                <a:schemeClr val="lt1"/>
              </a:solidFill>
              <a:latin typeface="Fira Sans Extra Condensed" panose="020B0503050000020004"/>
              <a:ea typeface="Fira Sans Extra Condensed" panose="020B0503050000020004"/>
              <a:cs typeface="Fira Sans Extra Condensed" panose="020B0503050000020004"/>
              <a:sym typeface="Fira Sans Extra Condensed" panose="020B0503050000020004"/>
            </a:endParaRPr>
          </a:p>
          <a:p>
            <a:pPr marL="0" lvl="0" indent="0" algn="ctr" rtl="0">
              <a:spcBef>
                <a:spcPts val="0"/>
              </a:spcBef>
              <a:spcAft>
                <a:spcPts val="0"/>
              </a:spcAft>
              <a:buNone/>
            </a:pPr>
            <a:endParaRPr sz="1600" b="1">
              <a:latin typeface="Fira Sans Extra Condensed" panose="020B0503050000020004"/>
              <a:ea typeface="Fira Sans Extra Condensed" panose="020B0503050000020004"/>
              <a:cs typeface="Fira Sans Extra Condensed" panose="020B0503050000020004"/>
              <a:sym typeface="Fira Sans Extra Condensed" panose="020B0503050000020004"/>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404" name="Shape 404"/>
        <p:cNvGrpSpPr/>
        <p:nvPr/>
      </p:nvGrpSpPr>
      <p:grpSpPr>
        <a:xfrm>
          <a:off x="0" y="0"/>
          <a:ext cx="0" cy="0"/>
          <a:chOff x="0" y="0"/>
          <a:chExt cx="0" cy="0"/>
        </a:xfrm>
      </p:grpSpPr>
      <p:sp>
        <p:nvSpPr>
          <p:cNvPr id="405" name="Google Shape;405;p4"/>
          <p:cNvSpPr txBox="1"/>
          <p:nvPr/>
        </p:nvSpPr>
        <p:spPr>
          <a:xfrm>
            <a:off x="186700" y="1208400"/>
            <a:ext cx="6887100" cy="3082800"/>
          </a:xfrm>
          <a:prstGeom prst="rect">
            <a:avLst/>
          </a:prstGeom>
          <a:noFill/>
          <a:ln>
            <a:noFill/>
          </a:ln>
        </p:spPr>
        <p:txBody>
          <a:bodyPr spcFirstLastPara="1" wrap="square" lIns="91425" tIns="45700" rIns="91425" bIns="45700" anchor="t" anchorCtr="0">
            <a:noAutofit/>
          </a:bodyPr>
          <a:lstStyle/>
          <a:p>
            <a:pPr marL="285750" marR="0" lvl="0" indent="-285750" algn="just" rtl="0">
              <a:lnSpc>
                <a:spcPct val="100000"/>
              </a:lnSpc>
              <a:spcBef>
                <a:spcPts val="0"/>
              </a:spcBef>
              <a:spcAft>
                <a:spcPts val="0"/>
              </a:spcAft>
              <a:buClr>
                <a:schemeClr val="dk1"/>
              </a:buClr>
              <a:buSzPts val="1400"/>
              <a:buFont typeface="Noto Sans Symbols"/>
              <a:buChar char="❖"/>
            </a:pPr>
            <a:r>
              <a:rPr lang="en-IN" sz="1400" b="1" i="0" u="none" strike="noStrike" cap="none">
                <a:solidFill>
                  <a:srgbClr val="E8488D"/>
                </a:solidFill>
              </a:rPr>
              <a:t>Annual Growth Rate:</a:t>
            </a:r>
            <a:r>
              <a:rPr lang="en-IN" sz="1400" b="0" i="0" u="none" strike="noStrike" cap="none">
                <a:solidFill>
                  <a:schemeClr val="dk1"/>
                </a:solidFill>
                <a:latin typeface="Arial" panose="020B0604020202020204"/>
                <a:ea typeface="Arial" panose="020B0604020202020204"/>
                <a:cs typeface="Arial" panose="020B0604020202020204"/>
                <a:sym typeface="Arial" panose="020B0604020202020204"/>
              </a:rPr>
              <a:t> </a:t>
            </a:r>
            <a:r>
              <a:rPr lang="en-IN" sz="1400" b="0" i="0" u="none" strike="noStrike" cap="none">
                <a:solidFill>
                  <a:srgbClr val="6C00FF"/>
                </a:solidFill>
                <a:latin typeface="Arial" panose="020B0604020202020204"/>
                <a:ea typeface="Arial" panose="020B0604020202020204"/>
                <a:cs typeface="Arial" panose="020B0604020202020204"/>
                <a:sym typeface="Arial" panose="020B0604020202020204"/>
              </a:rPr>
              <a:t>The Indian travel and tourism industry is projected to grow at an annual rate of 7.1%​. This reflects an increasing trend as the industry rebounds post-pandemic.</a:t>
            </a:r>
            <a:endParaRPr sz="1400" b="0" i="0" u="none" strike="noStrike" cap="none">
              <a:solidFill>
                <a:srgbClr val="6C00FF"/>
              </a:solidFill>
              <a:latin typeface="Arial" panose="020B0604020202020204"/>
              <a:ea typeface="Arial" panose="020B0604020202020204"/>
              <a:cs typeface="Arial" panose="020B0604020202020204"/>
              <a:sym typeface="Arial" panose="020B0604020202020204"/>
            </a:endParaRPr>
          </a:p>
          <a:p>
            <a:pPr marL="285750" marR="0" lvl="0" indent="-196850" algn="just" rtl="0">
              <a:lnSpc>
                <a:spcPct val="100000"/>
              </a:lnSpc>
              <a:spcBef>
                <a:spcPts val="0"/>
              </a:spcBef>
              <a:spcAft>
                <a:spcPts val="0"/>
              </a:spcAft>
              <a:buClr>
                <a:schemeClr val="dk1"/>
              </a:buClr>
              <a:buSzPts val="1400"/>
              <a:buFont typeface="Noto Sans Symbols"/>
              <a:buNone/>
            </a:pPr>
            <a:endParaRPr sz="1400" b="0"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285750" marR="0" lvl="0" indent="-285750" algn="just" rtl="0">
              <a:lnSpc>
                <a:spcPct val="100000"/>
              </a:lnSpc>
              <a:spcBef>
                <a:spcPts val="0"/>
              </a:spcBef>
              <a:spcAft>
                <a:spcPts val="0"/>
              </a:spcAft>
              <a:buClr>
                <a:schemeClr val="dk1"/>
              </a:buClr>
              <a:buSzPts val="1400"/>
              <a:buFont typeface="Noto Sans Symbols"/>
              <a:buChar char="❖"/>
            </a:pPr>
            <a:r>
              <a:rPr lang="en-IN" sz="1400" b="1" i="0" u="none" strike="noStrike" cap="none">
                <a:solidFill>
                  <a:srgbClr val="E8488D"/>
                </a:solidFill>
              </a:rPr>
              <a:t>Tourism GDP Contribution: </a:t>
            </a:r>
            <a:r>
              <a:rPr lang="en-IN" sz="1400" b="0" i="0" u="none" strike="noStrike" cap="none">
                <a:solidFill>
                  <a:srgbClr val="724FFC"/>
                </a:solidFill>
                <a:latin typeface="Arial" panose="020B0604020202020204"/>
                <a:ea typeface="Arial" panose="020B0604020202020204"/>
                <a:cs typeface="Arial" panose="020B0604020202020204"/>
                <a:sym typeface="Arial" panose="020B0604020202020204"/>
              </a:rPr>
              <a:t>In 2022, the travel and tourism sector contributed approximately $199.6 billion to India’s GDP, and this is expected to rise to $512 billion by 2028​.</a:t>
            </a:r>
            <a:endParaRPr sz="1400" b="0" i="0" u="none" strike="noStrike" cap="none">
              <a:solidFill>
                <a:srgbClr val="724FFC"/>
              </a:solidFill>
              <a:latin typeface="Arial" panose="020B0604020202020204"/>
              <a:ea typeface="Arial" panose="020B0604020202020204"/>
              <a:cs typeface="Arial" panose="020B0604020202020204"/>
              <a:sym typeface="Arial" panose="020B0604020202020204"/>
            </a:endParaRPr>
          </a:p>
          <a:p>
            <a:pPr marL="285750" marR="0" lvl="0" indent="-196850" algn="just" rtl="0">
              <a:lnSpc>
                <a:spcPct val="100000"/>
              </a:lnSpc>
              <a:spcBef>
                <a:spcPts val="0"/>
              </a:spcBef>
              <a:spcAft>
                <a:spcPts val="0"/>
              </a:spcAft>
              <a:buClr>
                <a:schemeClr val="dk1"/>
              </a:buClr>
              <a:buSzPts val="1400"/>
              <a:buFont typeface="Noto Sans Symbols"/>
              <a:buNone/>
            </a:pPr>
            <a:endParaRPr sz="1400" b="0"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285750" marR="0" lvl="0" indent="-285750" algn="just" rtl="0">
              <a:lnSpc>
                <a:spcPct val="100000"/>
              </a:lnSpc>
              <a:spcBef>
                <a:spcPts val="0"/>
              </a:spcBef>
              <a:spcAft>
                <a:spcPts val="0"/>
              </a:spcAft>
              <a:buClr>
                <a:schemeClr val="dk1"/>
              </a:buClr>
              <a:buSzPts val="1400"/>
              <a:buFont typeface="Noto Sans Symbols"/>
              <a:buChar char="❖"/>
            </a:pPr>
            <a:r>
              <a:rPr lang="en-IN" sz="1400" b="1" i="0" u="none" strike="noStrike" cap="none">
                <a:solidFill>
                  <a:srgbClr val="FB3C8F"/>
                </a:solidFill>
              </a:rPr>
              <a:t>Foreign Tourist Arrivals:</a:t>
            </a:r>
            <a:r>
              <a:rPr lang="en-IN" sz="1400" b="1" i="0" u="none" strike="noStrike" cap="none">
                <a:solidFill>
                  <a:schemeClr val="dk1"/>
                </a:solidFill>
              </a:rPr>
              <a:t> </a:t>
            </a:r>
            <a:r>
              <a:rPr lang="en-IN" sz="1400" b="0" i="0" u="none" strike="noStrike" cap="none">
                <a:solidFill>
                  <a:srgbClr val="724FFC"/>
                </a:solidFill>
                <a:latin typeface="Arial" panose="020B0604020202020204"/>
                <a:ea typeface="Arial" panose="020B0604020202020204"/>
                <a:cs typeface="Arial" panose="020B0604020202020204"/>
                <a:sym typeface="Arial" panose="020B0604020202020204"/>
              </a:rPr>
              <a:t>The number of foreign tourist arrivals (FTAs) has been on the rise, with 9.24 million arrivals recorded in 2023, compared to 6.44 million in 2022. As of May 2024, FTAs increased further, indicating strong recovery​.</a:t>
            </a:r>
            <a:endParaRPr sz="1400" b="0" i="0" u="none" strike="noStrike" cap="none">
              <a:solidFill>
                <a:srgbClr val="724FFC"/>
              </a:solidFill>
              <a:latin typeface="Arial" panose="020B0604020202020204"/>
              <a:ea typeface="Arial" panose="020B0604020202020204"/>
              <a:cs typeface="Arial" panose="020B0604020202020204"/>
              <a:sym typeface="Arial" panose="020B0604020202020204"/>
            </a:endParaRPr>
          </a:p>
          <a:p>
            <a:pPr marL="285750" marR="0" lvl="0" indent="-196850" algn="just" rtl="0">
              <a:lnSpc>
                <a:spcPct val="100000"/>
              </a:lnSpc>
              <a:spcBef>
                <a:spcPts val="0"/>
              </a:spcBef>
              <a:spcAft>
                <a:spcPts val="0"/>
              </a:spcAft>
              <a:buClr>
                <a:schemeClr val="dk1"/>
              </a:buClr>
              <a:buSzPts val="1400"/>
              <a:buFont typeface="Noto Sans Symbols"/>
              <a:buNone/>
            </a:pPr>
            <a:endParaRPr sz="1400" b="0" i="0" u="none" strike="noStrike" cap="none">
              <a:solidFill>
                <a:srgbClr val="724FFC"/>
              </a:solidFill>
              <a:latin typeface="Arial" panose="020B0604020202020204"/>
              <a:ea typeface="Arial" panose="020B0604020202020204"/>
              <a:cs typeface="Arial" panose="020B0604020202020204"/>
              <a:sym typeface="Arial" panose="020B0604020202020204"/>
            </a:endParaRPr>
          </a:p>
          <a:p>
            <a:pPr marL="285750" marR="0" lvl="0" indent="-285750" algn="just" rtl="0">
              <a:lnSpc>
                <a:spcPct val="100000"/>
              </a:lnSpc>
              <a:spcBef>
                <a:spcPts val="0"/>
              </a:spcBef>
              <a:spcAft>
                <a:spcPts val="0"/>
              </a:spcAft>
              <a:buClr>
                <a:schemeClr val="dk1"/>
              </a:buClr>
              <a:buSzPts val="1400"/>
              <a:buFont typeface="Noto Sans Symbols"/>
              <a:buChar char="❖"/>
            </a:pPr>
            <a:r>
              <a:rPr lang="en-IN" sz="1400" b="1" i="0" u="none" strike="noStrike" cap="none">
                <a:solidFill>
                  <a:srgbClr val="FB3C8F"/>
                </a:solidFill>
              </a:rPr>
              <a:t>Visitor Spending Growth: </a:t>
            </a:r>
            <a:r>
              <a:rPr lang="en-IN" sz="1400" b="0" i="0" u="none" strike="noStrike" cap="none">
                <a:solidFill>
                  <a:srgbClr val="724FFC"/>
                </a:solidFill>
                <a:latin typeface="Arial" panose="020B0604020202020204"/>
                <a:ea typeface="Arial" panose="020B0604020202020204"/>
                <a:cs typeface="Arial" panose="020B0604020202020204"/>
                <a:sym typeface="Arial" panose="020B0604020202020204"/>
              </a:rPr>
              <a:t>Domestic visitor spending rose by 20.4% in 2022, while international visitor spending increased by 81.9% during the same period​.</a:t>
            </a:r>
            <a:endParaRPr sz="1400" b="0" i="0" u="none" strike="noStrike" cap="none">
              <a:solidFill>
                <a:srgbClr val="724FFC"/>
              </a:solidFill>
              <a:latin typeface="Arial" panose="020B0604020202020204"/>
              <a:ea typeface="Arial" panose="020B0604020202020204"/>
              <a:cs typeface="Arial" panose="020B0604020202020204"/>
              <a:sym typeface="Arial" panose="020B0604020202020204"/>
            </a:endParaRPr>
          </a:p>
          <a:p>
            <a:pPr marL="285750" marR="0" lvl="0" indent="-196850" algn="just" rtl="0">
              <a:lnSpc>
                <a:spcPct val="100000"/>
              </a:lnSpc>
              <a:spcBef>
                <a:spcPts val="0"/>
              </a:spcBef>
              <a:spcAft>
                <a:spcPts val="0"/>
              </a:spcAft>
              <a:buClr>
                <a:schemeClr val="dk1"/>
              </a:buClr>
              <a:buSzPts val="1400"/>
              <a:buFont typeface="Noto Sans Symbols"/>
              <a:buNone/>
            </a:pPr>
            <a:endParaRPr sz="1400" b="0" i="0" u="none" strike="noStrike" cap="none">
              <a:solidFill>
                <a:srgbClr val="724FFC"/>
              </a:solidFill>
              <a:latin typeface="Arial" panose="020B0604020202020204"/>
              <a:ea typeface="Arial" panose="020B0604020202020204"/>
              <a:cs typeface="Arial" panose="020B0604020202020204"/>
              <a:sym typeface="Arial" panose="020B0604020202020204"/>
            </a:endParaRPr>
          </a:p>
          <a:p>
            <a:pPr marL="285750" marR="0" lvl="0" indent="-196850" algn="just" rtl="0">
              <a:lnSpc>
                <a:spcPct val="100000"/>
              </a:lnSpc>
              <a:spcBef>
                <a:spcPts val="0"/>
              </a:spcBef>
              <a:spcAft>
                <a:spcPts val="0"/>
              </a:spcAft>
              <a:buClr>
                <a:schemeClr val="dk1"/>
              </a:buClr>
              <a:buSzPts val="1400"/>
              <a:buFont typeface="Noto Sans Symbols"/>
              <a:buNone/>
            </a:pPr>
            <a:endParaRPr sz="1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406" name="Google Shape;406;p4"/>
          <p:cNvSpPr txBox="1"/>
          <p:nvPr/>
        </p:nvSpPr>
        <p:spPr>
          <a:xfrm>
            <a:off x="4870325" y="161625"/>
            <a:ext cx="33429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IN" sz="4000">
                <a:solidFill>
                  <a:srgbClr val="FB3C8F"/>
                </a:solidFill>
                <a:latin typeface="Fira Sans Extra Condensed SemiBold" panose="020B0503050000020004"/>
                <a:ea typeface="Fira Sans Extra Condensed SemiBold" panose="020B0503050000020004"/>
                <a:cs typeface="Fira Sans Extra Condensed SemiBold" panose="020B0503050000020004"/>
                <a:sym typeface="Fira Sans Extra Condensed SemiBold" panose="020B0503050000020004"/>
              </a:rPr>
              <a:t>Supporting</a:t>
            </a:r>
            <a:r>
              <a:rPr lang="en-IN" sz="4000">
                <a:solidFill>
                  <a:srgbClr val="070832"/>
                </a:solidFill>
                <a:latin typeface="Fira Sans Extra Condensed SemiBold" panose="020B0503050000020004"/>
                <a:ea typeface="Fira Sans Extra Condensed SemiBold" panose="020B0503050000020004"/>
                <a:cs typeface="Fira Sans Extra Condensed SemiBold" panose="020B0503050000020004"/>
                <a:sym typeface="Fira Sans Extra Condensed SemiBold" panose="020B0503050000020004"/>
              </a:rPr>
              <a:t> </a:t>
            </a:r>
            <a:r>
              <a:rPr lang="en-IN" sz="4000">
                <a:solidFill>
                  <a:srgbClr val="6C00FF"/>
                </a:solidFill>
                <a:latin typeface="Fira Sans Extra Condensed SemiBold" panose="020B0503050000020004"/>
                <a:ea typeface="Fira Sans Extra Condensed SemiBold" panose="020B0503050000020004"/>
                <a:cs typeface="Fira Sans Extra Condensed SemiBold" panose="020B0503050000020004"/>
                <a:sym typeface="Fira Sans Extra Condensed SemiBold" panose="020B0503050000020004"/>
              </a:rPr>
              <a:t>Data</a:t>
            </a:r>
            <a:endParaRPr>
              <a:solidFill>
                <a:srgbClr val="6C00FF"/>
              </a:solidFill>
            </a:endParaRPr>
          </a:p>
        </p:txBody>
      </p:sp>
      <p:sp>
        <p:nvSpPr>
          <p:cNvPr id="407" name="Google Shape;407;p4"/>
          <p:cNvSpPr txBox="1"/>
          <p:nvPr/>
        </p:nvSpPr>
        <p:spPr>
          <a:xfrm>
            <a:off x="7316600" y="4335475"/>
            <a:ext cx="4683000" cy="3078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IN" sz="800">
                <a:solidFill>
                  <a:schemeClr val="dk1"/>
                </a:solidFill>
              </a:rPr>
              <a:t>References: INDIA BRAND EQUITY FOUNDATION, MCKINSEY &amp; COMPANY, ECON DATA HUB</a:t>
            </a:r>
            <a:endParaRPr sz="800">
              <a:solidFill>
                <a:schemeClr val="dk1"/>
              </a:solidFill>
            </a:endParaRPr>
          </a:p>
        </p:txBody>
      </p:sp>
      <p:pic>
        <p:nvPicPr>
          <p:cNvPr id="408" name="Google Shape;408;p4"/>
          <p:cNvPicPr preferRelativeResize="0"/>
          <p:nvPr/>
        </p:nvPicPr>
        <p:blipFill>
          <a:blip r:embed="rId1"/>
          <a:stretch>
            <a:fillRect/>
          </a:stretch>
        </p:blipFill>
        <p:spPr>
          <a:xfrm>
            <a:off x="7222250" y="1284600"/>
            <a:ext cx="4777200" cy="2944500"/>
          </a:xfrm>
          <a:prstGeom prst="rect">
            <a:avLst/>
          </a:prstGeom>
          <a:noFill/>
          <a:ln>
            <a:noFill/>
          </a:ln>
        </p:spPr>
      </p:pic>
      <p:grpSp>
        <p:nvGrpSpPr>
          <p:cNvPr id="409" name="Google Shape;409;p4"/>
          <p:cNvGrpSpPr/>
          <p:nvPr/>
        </p:nvGrpSpPr>
        <p:grpSpPr>
          <a:xfrm>
            <a:off x="1190267" y="4777255"/>
            <a:ext cx="1125846" cy="1106693"/>
            <a:chOff x="4049800" y="640400"/>
            <a:chExt cx="858900" cy="858900"/>
          </a:xfrm>
        </p:grpSpPr>
        <p:sp>
          <p:nvSpPr>
            <p:cNvPr id="410" name="Google Shape;410;p4"/>
            <p:cNvSpPr/>
            <p:nvPr/>
          </p:nvSpPr>
          <p:spPr>
            <a:xfrm>
              <a:off x="4049800" y="640400"/>
              <a:ext cx="858900" cy="858900"/>
            </a:xfrm>
            <a:prstGeom prst="donut">
              <a:avLst>
                <a:gd name="adj" fmla="val 16956"/>
              </a:avLst>
            </a:prstGeom>
            <a:noFill/>
            <a:ln w="28575" cap="flat" cmpd="sng">
              <a:solidFill>
                <a:srgbClr val="FA725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1" name="Google Shape;411;p4"/>
            <p:cNvSpPr/>
            <p:nvPr/>
          </p:nvSpPr>
          <p:spPr>
            <a:xfrm>
              <a:off x="4049800" y="640400"/>
              <a:ext cx="858900" cy="858900"/>
            </a:xfrm>
            <a:prstGeom prst="blockArc">
              <a:avLst>
                <a:gd name="adj1" fmla="val 10370235"/>
                <a:gd name="adj2" fmla="val 16461662"/>
                <a:gd name="adj3" fmla="val 17259"/>
              </a:avLst>
            </a:prstGeom>
            <a:solidFill>
              <a:srgbClr val="FA72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412" name="Google Shape;412;p4"/>
          <p:cNvSpPr txBox="1"/>
          <p:nvPr/>
        </p:nvSpPr>
        <p:spPr>
          <a:xfrm>
            <a:off x="1426212" y="5121416"/>
            <a:ext cx="654300" cy="418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IN" sz="2000" b="1">
                <a:solidFill>
                  <a:srgbClr val="000000"/>
                </a:solidFill>
                <a:latin typeface="Fira Sans Extra Condensed" panose="020B0503050000020004"/>
                <a:ea typeface="Fira Sans Extra Condensed" panose="020B0503050000020004"/>
                <a:cs typeface="Fira Sans Extra Condensed" panose="020B0503050000020004"/>
                <a:sym typeface="Fira Sans Extra Condensed" panose="020B0503050000020004"/>
              </a:rPr>
              <a:t>10%</a:t>
            </a:r>
            <a:endParaRPr sz="2000" b="1">
              <a:solidFill>
                <a:srgbClr val="000000"/>
              </a:solidFill>
              <a:latin typeface="Fira Sans Extra Condensed" panose="020B0503050000020004"/>
              <a:ea typeface="Fira Sans Extra Condensed" panose="020B0503050000020004"/>
              <a:cs typeface="Fira Sans Extra Condensed" panose="020B0503050000020004"/>
              <a:sym typeface="Fira Sans Extra Condensed" panose="020B0503050000020004"/>
            </a:endParaRPr>
          </a:p>
        </p:txBody>
      </p:sp>
      <p:grpSp>
        <p:nvGrpSpPr>
          <p:cNvPr id="413" name="Google Shape;413;p4"/>
          <p:cNvGrpSpPr/>
          <p:nvPr/>
        </p:nvGrpSpPr>
        <p:grpSpPr>
          <a:xfrm>
            <a:off x="4745553" y="4768085"/>
            <a:ext cx="1125846" cy="1106693"/>
            <a:chOff x="4049800" y="640400"/>
            <a:chExt cx="858900" cy="858900"/>
          </a:xfrm>
        </p:grpSpPr>
        <p:sp>
          <p:nvSpPr>
            <p:cNvPr id="414" name="Google Shape;414;p4"/>
            <p:cNvSpPr/>
            <p:nvPr/>
          </p:nvSpPr>
          <p:spPr>
            <a:xfrm>
              <a:off x="4049800" y="640400"/>
              <a:ext cx="858900" cy="858900"/>
            </a:xfrm>
            <a:prstGeom prst="donut">
              <a:avLst>
                <a:gd name="adj" fmla="val 16956"/>
              </a:avLst>
            </a:prstGeom>
            <a:noFill/>
            <a:ln w="28575" cap="flat" cmpd="sng">
              <a:solidFill>
                <a:srgbClr val="F8B17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5" name="Google Shape;415;p4"/>
            <p:cNvSpPr/>
            <p:nvPr/>
          </p:nvSpPr>
          <p:spPr>
            <a:xfrm>
              <a:off x="4049800" y="640400"/>
              <a:ext cx="858900" cy="858900"/>
            </a:xfrm>
            <a:prstGeom prst="blockArc">
              <a:avLst>
                <a:gd name="adj1" fmla="val 7914150"/>
                <a:gd name="adj2" fmla="val 16461662"/>
                <a:gd name="adj3" fmla="val 17259"/>
              </a:avLst>
            </a:prstGeom>
            <a:solidFill>
              <a:srgbClr val="F8B1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416" name="Google Shape;416;p4"/>
          <p:cNvSpPr txBox="1"/>
          <p:nvPr/>
        </p:nvSpPr>
        <p:spPr>
          <a:xfrm>
            <a:off x="4981497" y="5112247"/>
            <a:ext cx="654300" cy="418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IN" sz="2000" b="1">
                <a:solidFill>
                  <a:srgbClr val="000000"/>
                </a:solidFill>
                <a:latin typeface="Fira Sans Extra Condensed" panose="020B0503050000020004"/>
                <a:ea typeface="Fira Sans Extra Condensed" panose="020B0503050000020004"/>
                <a:cs typeface="Fira Sans Extra Condensed" panose="020B0503050000020004"/>
                <a:sym typeface="Fira Sans Extra Condensed" panose="020B0503050000020004"/>
              </a:rPr>
              <a:t>5%</a:t>
            </a:r>
            <a:endParaRPr sz="2000" b="1">
              <a:solidFill>
                <a:srgbClr val="000000"/>
              </a:solidFill>
              <a:latin typeface="Fira Sans Extra Condensed" panose="020B0503050000020004"/>
              <a:ea typeface="Fira Sans Extra Condensed" panose="020B0503050000020004"/>
              <a:cs typeface="Fira Sans Extra Condensed" panose="020B0503050000020004"/>
              <a:sym typeface="Fira Sans Extra Condensed" panose="020B0503050000020004"/>
            </a:endParaRPr>
          </a:p>
        </p:txBody>
      </p:sp>
      <p:grpSp>
        <p:nvGrpSpPr>
          <p:cNvPr id="417" name="Google Shape;417;p4"/>
          <p:cNvGrpSpPr/>
          <p:nvPr/>
        </p:nvGrpSpPr>
        <p:grpSpPr>
          <a:xfrm>
            <a:off x="8278984" y="4689974"/>
            <a:ext cx="1125846" cy="1106693"/>
            <a:chOff x="4049800" y="640400"/>
            <a:chExt cx="858900" cy="858900"/>
          </a:xfrm>
        </p:grpSpPr>
        <p:sp>
          <p:nvSpPr>
            <p:cNvPr id="418" name="Google Shape;418;p4"/>
            <p:cNvSpPr/>
            <p:nvPr/>
          </p:nvSpPr>
          <p:spPr>
            <a:xfrm>
              <a:off x="4049800" y="640400"/>
              <a:ext cx="858900" cy="858900"/>
            </a:xfrm>
            <a:prstGeom prst="donut">
              <a:avLst>
                <a:gd name="adj" fmla="val 16956"/>
              </a:avLst>
            </a:prstGeom>
            <a:noFill/>
            <a:ln w="28575" cap="flat" cmpd="sng">
              <a:solidFill>
                <a:srgbClr val="FF4B4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9" name="Google Shape;419;p4"/>
            <p:cNvSpPr/>
            <p:nvPr/>
          </p:nvSpPr>
          <p:spPr>
            <a:xfrm>
              <a:off x="4049800" y="640400"/>
              <a:ext cx="858900" cy="858900"/>
            </a:xfrm>
            <a:prstGeom prst="blockArc">
              <a:avLst>
                <a:gd name="adj1" fmla="val 3110607"/>
                <a:gd name="adj2" fmla="val 16461662"/>
                <a:gd name="adj3" fmla="val 17259"/>
              </a:avLst>
            </a:prstGeom>
            <a:solidFill>
              <a:srgbClr val="FF4B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420" name="Google Shape;420;p4"/>
          <p:cNvSpPr txBox="1"/>
          <p:nvPr/>
        </p:nvSpPr>
        <p:spPr>
          <a:xfrm>
            <a:off x="8514928" y="5034136"/>
            <a:ext cx="654300" cy="418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IN" sz="2000" b="1">
                <a:solidFill>
                  <a:srgbClr val="000000"/>
                </a:solidFill>
                <a:latin typeface="Fira Sans Extra Condensed" panose="020B0503050000020004"/>
                <a:ea typeface="Fira Sans Extra Condensed" panose="020B0503050000020004"/>
                <a:cs typeface="Fira Sans Extra Condensed" panose="020B0503050000020004"/>
                <a:sym typeface="Fira Sans Extra Condensed" panose="020B0503050000020004"/>
              </a:rPr>
              <a:t>30cr</a:t>
            </a:r>
            <a:endParaRPr sz="2000" b="1">
              <a:solidFill>
                <a:srgbClr val="000000"/>
              </a:solidFill>
              <a:latin typeface="Fira Sans Extra Condensed" panose="020B0503050000020004"/>
              <a:ea typeface="Fira Sans Extra Condensed" panose="020B0503050000020004"/>
              <a:cs typeface="Fira Sans Extra Condensed" panose="020B0503050000020004"/>
              <a:sym typeface="Fira Sans Extra Condensed" panose="020B0503050000020004"/>
            </a:endParaRPr>
          </a:p>
        </p:txBody>
      </p:sp>
      <p:sp>
        <p:nvSpPr>
          <p:cNvPr id="421" name="Google Shape;421;p4"/>
          <p:cNvSpPr txBox="1"/>
          <p:nvPr/>
        </p:nvSpPr>
        <p:spPr>
          <a:xfrm>
            <a:off x="524800" y="5967450"/>
            <a:ext cx="2663100" cy="646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IN" sz="1500" b="1">
                <a:solidFill>
                  <a:schemeClr val="dk1"/>
                </a:solidFill>
                <a:latin typeface="Fira Sans Extra Condensed" panose="020B0503050000020004"/>
                <a:ea typeface="Fira Sans Extra Condensed" panose="020B0503050000020004"/>
                <a:cs typeface="Fira Sans Extra Condensed" panose="020B0503050000020004"/>
                <a:sym typeface="Fira Sans Extra Condensed" panose="020B0503050000020004"/>
              </a:rPr>
              <a:t>India </a:t>
            </a:r>
            <a:r>
              <a:rPr lang="en-IN" sz="1500" b="1">
                <a:solidFill>
                  <a:schemeClr val="dk1"/>
                </a:solidFill>
                <a:latin typeface="Fira Sans Extra Condensed" panose="020B0503050000020004"/>
                <a:ea typeface="Fira Sans Extra Condensed" panose="020B0503050000020004"/>
                <a:cs typeface="Fira Sans Extra Condensed" panose="020B0503050000020004"/>
                <a:sym typeface="Fira Sans Extra Condensed" panose="020B0503050000020004"/>
              </a:rPr>
              <a:t>Contributed $8.9 trillion to the global economy in 2019,</a:t>
            </a:r>
            <a:endParaRPr sz="1500" b="1">
              <a:solidFill>
                <a:schemeClr val="dk1"/>
              </a:solidFill>
              <a:latin typeface="Fira Sans Extra Condensed" panose="020B0503050000020004"/>
              <a:ea typeface="Fira Sans Extra Condensed" panose="020B0503050000020004"/>
              <a:cs typeface="Fira Sans Extra Condensed" panose="020B0503050000020004"/>
              <a:sym typeface="Fira Sans Extra Condensed" panose="020B0503050000020004"/>
            </a:endParaRPr>
          </a:p>
        </p:txBody>
      </p:sp>
      <p:sp>
        <p:nvSpPr>
          <p:cNvPr id="422" name="Google Shape;422;p4"/>
          <p:cNvSpPr txBox="1"/>
          <p:nvPr/>
        </p:nvSpPr>
        <p:spPr>
          <a:xfrm>
            <a:off x="4058650" y="5975250"/>
            <a:ext cx="2570100" cy="646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IN" sz="1500" b="1">
                <a:solidFill>
                  <a:schemeClr val="dk1"/>
                </a:solidFill>
                <a:latin typeface="Fira Sans Extra Condensed" panose="020B0503050000020004"/>
                <a:ea typeface="Fira Sans Extra Condensed" panose="020B0503050000020004"/>
                <a:cs typeface="Fira Sans Extra Condensed" panose="020B0503050000020004"/>
                <a:sym typeface="Fira Sans Extra Condensed" panose="020B0503050000020004"/>
              </a:rPr>
              <a:t>In 2019, there were 1.4 billion international tourist arrivals</a:t>
            </a:r>
            <a:endParaRPr sz="1500" b="1">
              <a:solidFill>
                <a:schemeClr val="dk1"/>
              </a:solidFill>
              <a:latin typeface="Fira Sans Extra Condensed" panose="020B0503050000020004"/>
              <a:ea typeface="Fira Sans Extra Condensed" panose="020B0503050000020004"/>
              <a:cs typeface="Fira Sans Extra Condensed" panose="020B0503050000020004"/>
              <a:sym typeface="Fira Sans Extra Condensed" panose="020B0503050000020004"/>
            </a:endParaRPr>
          </a:p>
        </p:txBody>
      </p:sp>
      <p:sp>
        <p:nvSpPr>
          <p:cNvPr id="423" name="Google Shape;423;p4"/>
          <p:cNvSpPr txBox="1"/>
          <p:nvPr/>
        </p:nvSpPr>
        <p:spPr>
          <a:xfrm>
            <a:off x="7567900" y="5890000"/>
            <a:ext cx="2663100" cy="646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IN" sz="1500" b="1">
                <a:solidFill>
                  <a:schemeClr val="dk1"/>
                </a:solidFill>
                <a:latin typeface="Fira Sans Extra Condensed" panose="020B0503050000020004"/>
                <a:ea typeface="Fira Sans Extra Condensed" panose="020B0503050000020004"/>
                <a:cs typeface="Fira Sans Extra Condensed" panose="020B0503050000020004"/>
                <a:sym typeface="Fira Sans Extra Condensed" panose="020B0503050000020004"/>
              </a:rPr>
              <a:t>Approximately $400,000 is spent on travel bookings worldwide </a:t>
            </a:r>
            <a:endParaRPr sz="1500" b="1">
              <a:solidFill>
                <a:schemeClr val="dk1"/>
              </a:solidFill>
              <a:latin typeface="Fira Sans Extra Condensed" panose="020B0503050000020004"/>
              <a:ea typeface="Fira Sans Extra Condensed" panose="020B0503050000020004"/>
              <a:cs typeface="Fira Sans Extra Condensed" panose="020B0503050000020004"/>
              <a:sym typeface="Fira Sans Extra Condensed" panose="020B0503050000020004"/>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9FAFC"/>
        </a:solidFill>
        <a:effectLst/>
      </p:bgPr>
    </p:bg>
    <p:spTree>
      <p:nvGrpSpPr>
        <p:cNvPr id="1" name=""/>
        <p:cNvGrpSpPr/>
        <p:nvPr/>
      </p:nvGrpSpPr>
      <p:grpSpPr/>
      <p:sp>
        <p:nvSpPr>
          <p:cNvPr id="442" name="Google Shape;442;p6"/>
          <p:cNvSpPr txBox="1"/>
          <p:nvPr/>
        </p:nvSpPr>
        <p:spPr>
          <a:xfrm>
            <a:off x="436880" y="5246370"/>
            <a:ext cx="1636500" cy="307800"/>
          </a:xfrm>
          <a:prstGeom prst="rect">
            <a:avLst/>
          </a:prstGeom>
          <a:noFill/>
          <a:ln>
            <a:noFill/>
          </a:ln>
        </p:spPr>
        <p:txBody>
          <a:bodyPr spcFirstLastPara="1" wrap="square" lIns="91425" tIns="45700" rIns="91425" bIns="45700" anchor="t" anchorCtr="0">
            <a:spAutoFit/>
          </a:bodyPr>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pic>
        <p:nvPicPr>
          <p:cNvPr id="444" name="Google Shape;444;p6"/>
          <p:cNvPicPr preferRelativeResize="0"/>
          <p:nvPr/>
        </p:nvPicPr>
        <p:blipFill rotWithShape="1">
          <a:blip r:embed="rId1"/>
          <a:srcRect t="1717" r="2657" b="1242"/>
          <a:stretch>
            <a:fillRect/>
          </a:stretch>
        </p:blipFill>
        <p:spPr>
          <a:xfrm>
            <a:off x="3230537" y="545915"/>
            <a:ext cx="5103083" cy="6301924"/>
          </a:xfrm>
          <a:prstGeom prst="rect">
            <a:avLst/>
          </a:prstGeom>
          <a:noFill/>
          <a:ln>
            <a:noFill/>
          </a:ln>
        </p:spPr>
      </p:pic>
      <p:sp>
        <p:nvSpPr>
          <p:cNvPr id="445" name="Google Shape;445;p6"/>
          <p:cNvSpPr txBox="1"/>
          <p:nvPr/>
        </p:nvSpPr>
        <p:spPr>
          <a:xfrm>
            <a:off x="3374525" y="19675"/>
            <a:ext cx="4916100" cy="800400"/>
          </a:xfrm>
          <a:prstGeom prst="rect">
            <a:avLst/>
          </a:prstGeom>
          <a:noFill/>
          <a:ln>
            <a:noFill/>
          </a:ln>
        </p:spPr>
        <p:txBody>
          <a:bodyPr spcFirstLastPara="1" wrap="square" lIns="91425" tIns="91425" rIns="91425" bIns="91425" anchor="t" anchorCtr="0">
            <a:spAutoFit/>
          </a:bodyPr>
          <a:p>
            <a:pPr marL="0" lvl="0" indent="0" algn="l" rtl="0">
              <a:spcBef>
                <a:spcPts val="0"/>
              </a:spcBef>
              <a:spcAft>
                <a:spcPts val="0"/>
              </a:spcAft>
              <a:buNone/>
            </a:pPr>
            <a:r>
              <a:rPr lang="en-IN" sz="4000">
                <a:solidFill>
                  <a:srgbClr val="FB3C8F"/>
                </a:solidFill>
                <a:latin typeface="Fira Sans Extra Condensed SemiBold" panose="020B0503050000020004"/>
                <a:ea typeface="Fira Sans Extra Condensed SemiBold" panose="020B0503050000020004"/>
                <a:cs typeface="Fira Sans Extra Condensed SemiBold" panose="020B0503050000020004"/>
                <a:sym typeface="Fira Sans Extra Condensed SemiBold" panose="020B0503050000020004"/>
              </a:rPr>
              <a:t>Solution</a:t>
            </a:r>
            <a:r>
              <a:rPr lang="en-IN" sz="4000">
                <a:solidFill>
                  <a:srgbClr val="FB3C8F"/>
                </a:solidFill>
                <a:latin typeface="Fira Sans Extra Condensed SemiBold" panose="020B0503050000020004"/>
                <a:ea typeface="Fira Sans Extra Condensed SemiBold" panose="020B0503050000020004"/>
                <a:cs typeface="Fira Sans Extra Condensed SemiBold" panose="020B0503050000020004"/>
                <a:sym typeface="Fira Sans Extra Condensed SemiBold" panose="020B0503050000020004"/>
              </a:rPr>
              <a:t>  </a:t>
            </a:r>
            <a:r>
              <a:rPr lang="en-IN" sz="4000">
                <a:solidFill>
                  <a:srgbClr val="6C00FF"/>
                </a:solidFill>
                <a:latin typeface="Fira Sans Extra Condensed SemiBold" panose="020B0503050000020004"/>
                <a:ea typeface="Fira Sans Extra Condensed SemiBold" panose="020B0503050000020004"/>
                <a:cs typeface="Fira Sans Extra Condensed SemiBold" panose="020B0503050000020004"/>
                <a:sym typeface="Fira Sans Extra Condensed SemiBold" panose="020B0503050000020004"/>
              </a:rPr>
              <a:t>Architecture</a:t>
            </a:r>
            <a:endParaRPr>
              <a:solidFill>
                <a:srgbClr val="6C00FF"/>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427" name="Shape 427"/>
        <p:cNvGrpSpPr/>
        <p:nvPr/>
      </p:nvGrpSpPr>
      <p:grpSpPr>
        <a:xfrm>
          <a:off x="0" y="0"/>
          <a:ext cx="0" cy="0"/>
          <a:chOff x="0" y="0"/>
          <a:chExt cx="0" cy="0"/>
        </a:xfrm>
      </p:grpSpPr>
      <p:sp>
        <p:nvSpPr>
          <p:cNvPr id="428" name="Google Shape;428;p5"/>
          <p:cNvSpPr txBox="1"/>
          <p:nvPr>
            <p:ph type="body" idx="2"/>
          </p:nvPr>
        </p:nvSpPr>
        <p:spPr>
          <a:xfrm>
            <a:off x="1696720" y="4146550"/>
            <a:ext cx="3778250" cy="1151890"/>
          </a:xfrm>
          <a:prstGeom prst="rect">
            <a:avLst/>
          </a:prstGeom>
          <a:noFill/>
          <a:ln>
            <a:noFill/>
          </a:ln>
        </p:spPr>
        <p:txBody>
          <a:bodyPr spcFirstLastPara="1" wrap="square" lIns="91425" tIns="45700" rIns="91425" bIns="45700" anchor="t" anchorCtr="0">
            <a:noAutofit/>
          </a:bodyPr>
          <a:lstStyle/>
          <a:p>
            <a:pPr marL="457200" lvl="0" indent="-336550" algn="just" rtl="0">
              <a:lnSpc>
                <a:spcPct val="130000"/>
              </a:lnSpc>
              <a:spcBef>
                <a:spcPts val="0"/>
              </a:spcBef>
              <a:spcAft>
                <a:spcPts val="0"/>
              </a:spcAft>
              <a:buSzPts val="1700"/>
              <a:buFont typeface="Arial" panose="020B0604020202020204"/>
              <a:buChar char="❖"/>
            </a:pPr>
            <a:r>
              <a:rPr lang="en-IN" sz="1700" b="1">
                <a:solidFill>
                  <a:srgbClr val="E8488D"/>
                </a:solidFill>
                <a:latin typeface="Arial" panose="020B0604020202020204"/>
                <a:ea typeface="Arial" panose="020B0604020202020204"/>
                <a:cs typeface="Arial" panose="020B0604020202020204"/>
                <a:sym typeface="Arial" panose="020B0604020202020204"/>
              </a:rPr>
              <a:t>User-Centric Design </a:t>
            </a:r>
            <a:endParaRPr sz="1700">
              <a:solidFill>
                <a:srgbClr val="724FFC"/>
              </a:solidFill>
              <a:latin typeface="Arial" panose="020B0604020202020204"/>
              <a:ea typeface="Arial" panose="020B0604020202020204"/>
              <a:cs typeface="Arial" panose="020B0604020202020204"/>
              <a:sym typeface="Arial" panose="020B0604020202020204"/>
            </a:endParaRPr>
          </a:p>
          <a:p>
            <a:pPr marL="457200" lvl="0" indent="-336550" algn="just" rtl="0">
              <a:lnSpc>
                <a:spcPct val="130000"/>
              </a:lnSpc>
              <a:spcBef>
                <a:spcPts val="0"/>
              </a:spcBef>
              <a:spcAft>
                <a:spcPts val="0"/>
              </a:spcAft>
              <a:buSzPts val="1700"/>
              <a:buFont typeface="Arial" panose="020B0604020202020204"/>
              <a:buChar char="❖"/>
            </a:pPr>
            <a:r>
              <a:rPr lang="en-IN" sz="1700" b="1">
                <a:solidFill>
                  <a:srgbClr val="FB3C8F"/>
                </a:solidFill>
                <a:latin typeface="Arial" panose="020B0604020202020204"/>
                <a:ea typeface="Arial" panose="020B0604020202020204"/>
                <a:cs typeface="Arial" panose="020B0604020202020204"/>
                <a:sym typeface="Arial" panose="020B0604020202020204"/>
              </a:rPr>
              <a:t>Data-Driven Insights</a:t>
            </a:r>
            <a:endParaRPr lang="en-IN" sz="1700" b="1">
              <a:solidFill>
                <a:srgbClr val="FB3C8F"/>
              </a:solidFill>
              <a:latin typeface="Arial" panose="020B0604020202020204"/>
              <a:ea typeface="Arial" panose="020B0604020202020204"/>
              <a:cs typeface="Arial" panose="020B0604020202020204"/>
              <a:sym typeface="Arial" panose="020B0604020202020204"/>
            </a:endParaRPr>
          </a:p>
          <a:p>
            <a:pPr marL="457200" lvl="0" indent="-336550" algn="just" rtl="0">
              <a:lnSpc>
                <a:spcPct val="130000"/>
              </a:lnSpc>
              <a:spcBef>
                <a:spcPts val="0"/>
              </a:spcBef>
              <a:spcAft>
                <a:spcPts val="0"/>
              </a:spcAft>
              <a:buSzPts val="1700"/>
              <a:buFont typeface="Arial" panose="020B0604020202020204"/>
              <a:buChar char="❖"/>
            </a:pPr>
            <a:r>
              <a:rPr lang="en-IN" sz="1700" b="1">
                <a:solidFill>
                  <a:srgbClr val="FB3C8F"/>
                </a:solidFill>
                <a:latin typeface="Arial" panose="020B0604020202020204"/>
                <a:ea typeface="Arial" panose="020B0604020202020204"/>
                <a:cs typeface="Arial" panose="020B0604020202020204"/>
                <a:sym typeface="Arial" panose="020B0604020202020204"/>
              </a:rPr>
              <a:t>Dynamic Itinerary Generation</a:t>
            </a:r>
            <a:endParaRPr lang="en-IN" sz="1700" b="1">
              <a:solidFill>
                <a:srgbClr val="FB3C8F"/>
              </a:solidFill>
              <a:latin typeface="Arial" panose="020B0604020202020204"/>
              <a:ea typeface="Arial" panose="020B0604020202020204"/>
              <a:cs typeface="Arial" panose="020B0604020202020204"/>
              <a:sym typeface="Arial" panose="020B0604020202020204"/>
            </a:endParaRPr>
          </a:p>
          <a:p>
            <a:pPr marL="457200" lvl="0" indent="-336550" algn="just" rtl="0">
              <a:lnSpc>
                <a:spcPct val="130000"/>
              </a:lnSpc>
              <a:spcBef>
                <a:spcPts val="0"/>
              </a:spcBef>
              <a:spcAft>
                <a:spcPts val="0"/>
              </a:spcAft>
              <a:buSzPts val="1700"/>
              <a:buFont typeface="Arial" panose="020B0604020202020204"/>
              <a:buChar char="❖"/>
            </a:pPr>
            <a:endParaRPr sz="1700">
              <a:solidFill>
                <a:srgbClr val="724FFC"/>
              </a:solidFill>
              <a:latin typeface="Arial" panose="020B0604020202020204"/>
              <a:ea typeface="Arial" panose="020B0604020202020204"/>
              <a:cs typeface="Arial" panose="020B0604020202020204"/>
              <a:sym typeface="Arial" panose="020B0604020202020204"/>
            </a:endParaRPr>
          </a:p>
        </p:txBody>
      </p:sp>
      <p:pic>
        <p:nvPicPr>
          <p:cNvPr id="429" name="Google Shape;429;p5"/>
          <p:cNvPicPr preferRelativeResize="0"/>
          <p:nvPr/>
        </p:nvPicPr>
        <p:blipFill rotWithShape="1">
          <a:blip r:embed="rId1"/>
          <a:srcRect/>
          <a:stretch>
            <a:fillRect/>
          </a:stretch>
        </p:blipFill>
        <p:spPr>
          <a:xfrm>
            <a:off x="2730660" y="5367020"/>
            <a:ext cx="1087121" cy="1019174"/>
          </a:xfrm>
          <a:prstGeom prst="rect">
            <a:avLst/>
          </a:prstGeom>
          <a:noFill/>
          <a:ln>
            <a:noFill/>
          </a:ln>
        </p:spPr>
      </p:pic>
      <p:pic>
        <p:nvPicPr>
          <p:cNvPr id="430" name="Google Shape;430;p5"/>
          <p:cNvPicPr preferRelativeResize="0"/>
          <p:nvPr/>
        </p:nvPicPr>
        <p:blipFill rotWithShape="1">
          <a:blip r:embed="rId2"/>
          <a:srcRect/>
          <a:stretch>
            <a:fillRect/>
          </a:stretch>
        </p:blipFill>
        <p:spPr>
          <a:xfrm>
            <a:off x="8299452" y="5647313"/>
            <a:ext cx="1259233" cy="431475"/>
          </a:xfrm>
          <a:prstGeom prst="rect">
            <a:avLst/>
          </a:prstGeom>
          <a:noFill/>
          <a:ln>
            <a:noFill/>
          </a:ln>
        </p:spPr>
      </p:pic>
      <p:pic>
        <p:nvPicPr>
          <p:cNvPr id="431" name="Google Shape;431;p5"/>
          <p:cNvPicPr preferRelativeResize="0"/>
          <p:nvPr/>
        </p:nvPicPr>
        <p:blipFill rotWithShape="1">
          <a:blip r:embed="rId3"/>
          <a:srcRect/>
          <a:stretch>
            <a:fillRect/>
          </a:stretch>
        </p:blipFill>
        <p:spPr>
          <a:xfrm>
            <a:off x="10147060" y="5382680"/>
            <a:ext cx="1512570" cy="960754"/>
          </a:xfrm>
          <a:prstGeom prst="rect">
            <a:avLst/>
          </a:prstGeom>
          <a:noFill/>
          <a:ln>
            <a:noFill/>
          </a:ln>
        </p:spPr>
      </p:pic>
      <p:pic>
        <p:nvPicPr>
          <p:cNvPr id="432" name="Google Shape;432;p5"/>
          <p:cNvPicPr preferRelativeResize="0"/>
          <p:nvPr/>
        </p:nvPicPr>
        <p:blipFill rotWithShape="1">
          <a:blip r:embed="rId4"/>
          <a:srcRect/>
          <a:stretch>
            <a:fillRect/>
          </a:stretch>
        </p:blipFill>
        <p:spPr>
          <a:xfrm>
            <a:off x="6041708" y="5443960"/>
            <a:ext cx="1784986" cy="838200"/>
          </a:xfrm>
          <a:prstGeom prst="rect">
            <a:avLst/>
          </a:prstGeom>
          <a:noFill/>
          <a:ln>
            <a:noFill/>
          </a:ln>
        </p:spPr>
      </p:pic>
      <p:pic>
        <p:nvPicPr>
          <p:cNvPr id="433" name="Google Shape;433;p5"/>
          <p:cNvPicPr preferRelativeResize="0"/>
          <p:nvPr/>
        </p:nvPicPr>
        <p:blipFill rotWithShape="1">
          <a:blip r:embed="rId5"/>
          <a:srcRect/>
          <a:stretch>
            <a:fillRect/>
          </a:stretch>
        </p:blipFill>
        <p:spPr>
          <a:xfrm>
            <a:off x="905835" y="5479097"/>
            <a:ext cx="1356995" cy="795020"/>
          </a:xfrm>
          <a:prstGeom prst="rect">
            <a:avLst/>
          </a:prstGeom>
          <a:noFill/>
          <a:ln>
            <a:noFill/>
          </a:ln>
        </p:spPr>
      </p:pic>
      <p:sp>
        <p:nvSpPr>
          <p:cNvPr id="434" name="Google Shape;434;p5"/>
          <p:cNvSpPr txBox="1"/>
          <p:nvPr/>
        </p:nvSpPr>
        <p:spPr>
          <a:xfrm>
            <a:off x="7225665" y="5831840"/>
            <a:ext cx="2096100" cy="3264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panose="020B0604020202020204"/>
              <a:buNone/>
            </a:pPr>
            <a:endParaRPr sz="2400" b="0" i="0" u="none" strike="noStrike" cap="none">
              <a:solidFill>
                <a:schemeClr val="dk1"/>
              </a:solidFill>
              <a:latin typeface="Poppins Light" panose="00000500000000000000"/>
              <a:ea typeface="Poppins Light" panose="00000500000000000000"/>
              <a:cs typeface="Poppins Light" panose="00000500000000000000"/>
              <a:sym typeface="Poppins Light" panose="00000500000000000000"/>
            </a:endParaRPr>
          </a:p>
          <a:p>
            <a:pPr marL="0" marR="0" lvl="0" indent="0" algn="r" rtl="0">
              <a:lnSpc>
                <a:spcPct val="100000"/>
              </a:lnSpc>
              <a:spcBef>
                <a:spcPts val="0"/>
              </a:spcBef>
              <a:spcAft>
                <a:spcPts val="0"/>
              </a:spcAft>
              <a:buClr>
                <a:srgbClr val="000000"/>
              </a:buClr>
              <a:buSzPts val="1600"/>
              <a:buFont typeface="Arial" panose="020B0604020202020204"/>
              <a:buNone/>
            </a:pPr>
            <a:r>
              <a:rPr lang="en-IN" sz="1600" b="1" i="0" u="none" strike="noStrike" cap="none">
                <a:solidFill>
                  <a:srgbClr val="FFFFFF"/>
                </a:solidFill>
                <a:latin typeface="Oswald"/>
                <a:ea typeface="Oswald"/>
                <a:cs typeface="Oswald"/>
                <a:sym typeface="Oswald"/>
              </a:rPr>
              <a:t>3</a:t>
            </a:r>
            <a:endParaRPr sz="1600" b="1" i="0" u="none" strike="noStrike" cap="none">
              <a:solidFill>
                <a:srgbClr val="FFFFFF"/>
              </a:solidFill>
              <a:latin typeface="Oswald"/>
              <a:ea typeface="Oswald"/>
              <a:cs typeface="Oswald"/>
              <a:sym typeface="Oswald"/>
            </a:endParaRPr>
          </a:p>
        </p:txBody>
      </p:sp>
      <p:pic>
        <p:nvPicPr>
          <p:cNvPr id="435" name="Google Shape;435;p5"/>
          <p:cNvPicPr preferRelativeResize="0"/>
          <p:nvPr/>
        </p:nvPicPr>
        <p:blipFill rotWithShape="1">
          <a:blip r:embed="rId6"/>
          <a:srcRect/>
          <a:stretch>
            <a:fillRect/>
          </a:stretch>
        </p:blipFill>
        <p:spPr>
          <a:xfrm>
            <a:off x="4091375" y="5499108"/>
            <a:ext cx="1741170" cy="755015"/>
          </a:xfrm>
          <a:prstGeom prst="rect">
            <a:avLst/>
          </a:prstGeom>
          <a:noFill/>
          <a:ln>
            <a:noFill/>
          </a:ln>
        </p:spPr>
      </p:pic>
      <p:sp>
        <p:nvSpPr>
          <p:cNvPr id="436" name="Google Shape;436;p5"/>
          <p:cNvSpPr txBox="1"/>
          <p:nvPr/>
        </p:nvSpPr>
        <p:spPr>
          <a:xfrm>
            <a:off x="3912300" y="152400"/>
            <a:ext cx="49161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IN" sz="4000">
                <a:solidFill>
                  <a:srgbClr val="FB3C8F"/>
                </a:solidFill>
                <a:latin typeface="Fira Sans Extra Condensed SemiBold" panose="020B0503050000020004"/>
                <a:ea typeface="Fira Sans Extra Condensed SemiBold" panose="020B0503050000020004"/>
                <a:cs typeface="Fira Sans Extra Condensed SemiBold" panose="020B0503050000020004"/>
                <a:sym typeface="Fira Sans Extra Condensed SemiBold" panose="020B0503050000020004"/>
              </a:rPr>
              <a:t>Approach  </a:t>
            </a:r>
            <a:r>
              <a:rPr lang="en-IN" sz="4000">
                <a:solidFill>
                  <a:srgbClr val="1155CC"/>
                </a:solidFill>
                <a:latin typeface="Fira Sans Extra Condensed SemiBold" panose="020B0503050000020004"/>
                <a:ea typeface="Fira Sans Extra Condensed SemiBold" panose="020B0503050000020004"/>
                <a:cs typeface="Fira Sans Extra Condensed SemiBold" panose="020B0503050000020004"/>
                <a:sym typeface="Fira Sans Extra Condensed SemiBold" panose="020B0503050000020004"/>
              </a:rPr>
              <a:t>&amp;</a:t>
            </a:r>
            <a:r>
              <a:rPr lang="en-IN" sz="4000">
                <a:solidFill>
                  <a:srgbClr val="FB3C8F"/>
                </a:solidFill>
                <a:latin typeface="Fira Sans Extra Condensed SemiBold" panose="020B0503050000020004"/>
                <a:ea typeface="Fira Sans Extra Condensed SemiBold" panose="020B0503050000020004"/>
                <a:cs typeface="Fira Sans Extra Condensed SemiBold" panose="020B0503050000020004"/>
                <a:sym typeface="Fira Sans Extra Condensed SemiBold" panose="020B0503050000020004"/>
              </a:rPr>
              <a:t> </a:t>
            </a:r>
            <a:r>
              <a:rPr lang="en-IN" sz="4000">
                <a:solidFill>
                  <a:srgbClr val="6C00FF"/>
                </a:solidFill>
                <a:latin typeface="Fira Sans Extra Condensed SemiBold" panose="020B0503050000020004"/>
                <a:ea typeface="Fira Sans Extra Condensed SemiBold" panose="020B0503050000020004"/>
                <a:cs typeface="Fira Sans Extra Condensed SemiBold" panose="020B0503050000020004"/>
                <a:sym typeface="Fira Sans Extra Condensed SemiBold" panose="020B0503050000020004"/>
              </a:rPr>
              <a:t>Tech Stack</a:t>
            </a:r>
            <a:endParaRPr>
              <a:solidFill>
                <a:srgbClr val="6C00FF"/>
              </a:solidFill>
            </a:endParaRPr>
          </a:p>
        </p:txBody>
      </p:sp>
      <p:pic>
        <p:nvPicPr>
          <p:cNvPr id="3" name="Picture 2"/>
          <p:cNvPicPr>
            <a:picLocks noChangeAspect="1"/>
          </p:cNvPicPr>
          <p:nvPr/>
        </p:nvPicPr>
        <p:blipFill>
          <a:blip r:embed="rId7"/>
          <a:stretch>
            <a:fillRect/>
          </a:stretch>
        </p:blipFill>
        <p:spPr>
          <a:xfrm>
            <a:off x="1661795" y="905510"/>
            <a:ext cx="8842375" cy="3034030"/>
          </a:xfrm>
          <a:prstGeom prst="rect">
            <a:avLst/>
          </a:prstGeom>
        </p:spPr>
      </p:pic>
      <p:sp>
        <p:nvSpPr>
          <p:cNvPr id="2" name="Text Box 1"/>
          <p:cNvSpPr txBox="1"/>
          <p:nvPr/>
        </p:nvSpPr>
        <p:spPr>
          <a:xfrm>
            <a:off x="7911465" y="4104640"/>
            <a:ext cx="3512185" cy="1110615"/>
          </a:xfrm>
          <a:prstGeom prst="rect">
            <a:avLst/>
          </a:prstGeom>
          <a:noFill/>
        </p:spPr>
        <p:txBody>
          <a:bodyPr wrap="square" rtlCol="0" anchor="t">
            <a:spAutoFit/>
          </a:bodyPr>
          <a:p>
            <a:pPr marL="457200" lvl="0" indent="-336550" algn="just" rtl="0">
              <a:lnSpc>
                <a:spcPct val="130000"/>
              </a:lnSpc>
              <a:spcBef>
                <a:spcPts val="0"/>
              </a:spcBef>
              <a:spcAft>
                <a:spcPts val="0"/>
              </a:spcAft>
              <a:buSzPts val="1700"/>
              <a:buFont typeface="Arial" panose="020B0604020202020204"/>
              <a:buChar char="❖"/>
            </a:pPr>
            <a:r>
              <a:rPr lang="en-IN" sz="1700" b="1">
                <a:solidFill>
                  <a:srgbClr val="FB3C8F"/>
                </a:solidFill>
                <a:sym typeface="Arial" panose="020B0604020202020204"/>
              </a:rPr>
              <a:t>RealTime Updates</a:t>
            </a:r>
            <a:endParaRPr lang="en-IN" sz="1700" b="1">
              <a:solidFill>
                <a:srgbClr val="FB3C8F"/>
              </a:solidFill>
              <a:latin typeface="Arial" panose="020B0604020202020204"/>
              <a:ea typeface="Arial" panose="020B0604020202020204"/>
              <a:cs typeface="Arial" panose="020B0604020202020204"/>
              <a:sym typeface="Arial" panose="020B0604020202020204"/>
            </a:endParaRPr>
          </a:p>
          <a:p>
            <a:pPr marL="457200" lvl="0" indent="-336550" algn="just" rtl="0">
              <a:lnSpc>
                <a:spcPct val="130000"/>
              </a:lnSpc>
              <a:spcBef>
                <a:spcPts val="0"/>
              </a:spcBef>
              <a:spcAft>
                <a:spcPts val="0"/>
              </a:spcAft>
              <a:buSzPts val="1700"/>
              <a:buFont typeface="Arial" panose="020B0604020202020204"/>
              <a:buChar char="❖"/>
            </a:pPr>
            <a:r>
              <a:rPr lang="en-IN" sz="1700" b="1">
                <a:solidFill>
                  <a:srgbClr val="FB3C8F"/>
                </a:solidFill>
                <a:sym typeface="Arial" panose="020B0604020202020204"/>
              </a:rPr>
              <a:t>User Feedback Loop</a:t>
            </a:r>
            <a:endParaRPr lang="en-IN" sz="1700" b="1">
              <a:solidFill>
                <a:srgbClr val="FB3C8F"/>
              </a:solidFill>
              <a:latin typeface="Arial" panose="020B0604020202020204"/>
              <a:ea typeface="Arial" panose="020B0604020202020204"/>
              <a:cs typeface="Arial" panose="020B0604020202020204"/>
              <a:sym typeface="Arial" panose="020B0604020202020204"/>
            </a:endParaRPr>
          </a:p>
          <a:p>
            <a:pPr marL="457200" lvl="0" indent="-336550" algn="just" rtl="0">
              <a:lnSpc>
                <a:spcPct val="130000"/>
              </a:lnSpc>
              <a:spcBef>
                <a:spcPts val="0"/>
              </a:spcBef>
              <a:spcAft>
                <a:spcPts val="0"/>
              </a:spcAft>
              <a:buSzPts val="1700"/>
              <a:buFont typeface="Arial" panose="020B0604020202020204"/>
              <a:buChar char="❖"/>
            </a:pPr>
            <a:r>
              <a:rPr lang="en-IN" sz="1700" b="1">
                <a:solidFill>
                  <a:srgbClr val="FB3C8F"/>
                </a:solidFill>
                <a:sym typeface="Arial" panose="020B0604020202020204"/>
              </a:rPr>
              <a:t>Seamless User Experience</a:t>
            </a:r>
            <a:endParaRPr lang="en-IN" sz="1700" b="1">
              <a:solidFill>
                <a:srgbClr val="FB3C8F"/>
              </a:solidFill>
              <a:sym typeface="Arial" panose="020B0604020202020204"/>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466" name="Shape 466"/>
        <p:cNvGrpSpPr/>
        <p:nvPr/>
      </p:nvGrpSpPr>
      <p:grpSpPr>
        <a:xfrm>
          <a:off x="0" y="0"/>
          <a:ext cx="0" cy="0"/>
          <a:chOff x="0" y="0"/>
          <a:chExt cx="0" cy="0"/>
        </a:xfrm>
      </p:grpSpPr>
      <p:sp>
        <p:nvSpPr>
          <p:cNvPr id="467" name="Google Shape;467;p8"/>
          <p:cNvSpPr txBox="1"/>
          <p:nvPr/>
        </p:nvSpPr>
        <p:spPr>
          <a:xfrm>
            <a:off x="619125" y="2521581"/>
            <a:ext cx="5408100" cy="24309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700" b="0" i="0" u="none" strike="noStrike" cap="none">
              <a:solidFill>
                <a:srgbClr val="002060"/>
              </a:solidFill>
              <a:latin typeface="Arial" panose="020B0604020202020204"/>
              <a:ea typeface="Arial" panose="020B0604020202020204"/>
              <a:cs typeface="Arial" panose="020B0604020202020204"/>
              <a:sym typeface="Arial" panose="020B0604020202020204"/>
            </a:endParaRPr>
          </a:p>
        </p:txBody>
      </p:sp>
      <p:pic>
        <p:nvPicPr>
          <p:cNvPr id="468" name="Google Shape;468;p8" descr="n_CelB_qrcode"/>
          <p:cNvPicPr preferRelativeResize="0"/>
          <p:nvPr/>
        </p:nvPicPr>
        <p:blipFill rotWithShape="1">
          <a:blip r:embed="rId1"/>
          <a:srcRect/>
          <a:stretch>
            <a:fillRect/>
          </a:stretch>
        </p:blipFill>
        <p:spPr>
          <a:xfrm>
            <a:off x="9916795" y="2894965"/>
            <a:ext cx="1724027" cy="1724027"/>
          </a:xfrm>
          <a:prstGeom prst="rect">
            <a:avLst/>
          </a:prstGeom>
          <a:noFill/>
          <a:ln>
            <a:noFill/>
          </a:ln>
        </p:spPr>
      </p:pic>
      <p:sp>
        <p:nvSpPr>
          <p:cNvPr id="469" name="Google Shape;469;p8"/>
          <p:cNvSpPr txBox="1"/>
          <p:nvPr/>
        </p:nvSpPr>
        <p:spPr>
          <a:xfrm>
            <a:off x="4060325" y="172075"/>
            <a:ext cx="49161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IN" sz="4000">
                <a:solidFill>
                  <a:srgbClr val="FB3C8F"/>
                </a:solidFill>
                <a:latin typeface="Fira Sans Extra Condensed SemiBold" panose="020B0503050000020004"/>
                <a:ea typeface="Fira Sans Extra Condensed SemiBold" panose="020B0503050000020004"/>
                <a:cs typeface="Fira Sans Extra Condensed SemiBold" panose="020B0503050000020004"/>
                <a:sym typeface="Fira Sans Extra Condensed SemiBold" panose="020B0503050000020004"/>
              </a:rPr>
              <a:t>Screenshots</a:t>
            </a:r>
            <a:r>
              <a:rPr lang="en-IN" sz="4000">
                <a:solidFill>
                  <a:srgbClr val="FB3C8F"/>
                </a:solidFill>
                <a:latin typeface="Fira Sans Extra Condensed SemiBold" panose="020B0503050000020004"/>
                <a:ea typeface="Fira Sans Extra Condensed SemiBold" panose="020B0503050000020004"/>
                <a:cs typeface="Fira Sans Extra Condensed SemiBold" panose="020B0503050000020004"/>
                <a:sym typeface="Fira Sans Extra Condensed SemiBold" panose="020B0503050000020004"/>
              </a:rPr>
              <a:t>  </a:t>
            </a:r>
            <a:r>
              <a:rPr lang="en-IN" sz="4000">
                <a:solidFill>
                  <a:srgbClr val="6C00FF"/>
                </a:solidFill>
                <a:latin typeface="Fira Sans Extra Condensed SemiBold" panose="020B0503050000020004"/>
                <a:ea typeface="Fira Sans Extra Condensed SemiBold" panose="020B0503050000020004"/>
                <a:cs typeface="Fira Sans Extra Condensed SemiBold" panose="020B0503050000020004"/>
                <a:sym typeface="Fira Sans Extra Condensed SemiBold" panose="020B0503050000020004"/>
              </a:rPr>
              <a:t>Live Demo</a:t>
            </a:r>
            <a:endParaRPr>
              <a:solidFill>
                <a:srgbClr val="6C00FF"/>
              </a:solidFill>
            </a:endParaRPr>
          </a:p>
        </p:txBody>
      </p:sp>
      <p:sp>
        <p:nvSpPr>
          <p:cNvPr id="470" name="Google Shape;470;p8"/>
          <p:cNvSpPr txBox="1"/>
          <p:nvPr/>
        </p:nvSpPr>
        <p:spPr>
          <a:xfrm>
            <a:off x="7665721" y="2453025"/>
            <a:ext cx="11838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IN" sz="2000">
                <a:solidFill>
                  <a:srgbClr val="070832"/>
                </a:solidFill>
                <a:latin typeface="Fira Sans Extra Condensed SemiBold" panose="020B0503050000020004"/>
                <a:ea typeface="Fira Sans Extra Condensed SemiBold" panose="020B0503050000020004"/>
                <a:cs typeface="Fira Sans Extra Condensed SemiBold" panose="020B0503050000020004"/>
                <a:sym typeface="Fira Sans Extra Condensed SemiBold" panose="020B0503050000020004"/>
              </a:rPr>
              <a:t>Web View</a:t>
            </a:r>
            <a:endParaRPr sz="2000">
              <a:solidFill>
                <a:srgbClr val="070832"/>
              </a:solidFill>
              <a:latin typeface="Fira Sans Extra Condensed SemiBold" panose="020B0503050000020004"/>
              <a:ea typeface="Fira Sans Extra Condensed SemiBold" panose="020B0503050000020004"/>
              <a:cs typeface="Fira Sans Extra Condensed SemiBold" panose="020B0503050000020004"/>
              <a:sym typeface="Fira Sans Extra Condensed SemiBold" panose="020B0503050000020004"/>
            </a:endParaRPr>
          </a:p>
        </p:txBody>
      </p:sp>
      <p:sp>
        <p:nvSpPr>
          <p:cNvPr id="471" name="Google Shape;471;p8"/>
          <p:cNvSpPr txBox="1"/>
          <p:nvPr/>
        </p:nvSpPr>
        <p:spPr>
          <a:xfrm>
            <a:off x="10104127" y="2402475"/>
            <a:ext cx="17241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IN" sz="2000">
                <a:solidFill>
                  <a:srgbClr val="070832"/>
                </a:solidFill>
                <a:latin typeface="Fira Sans Extra Condensed SemiBold" panose="020B0503050000020004"/>
                <a:ea typeface="Fira Sans Extra Condensed SemiBold" panose="020B0503050000020004"/>
                <a:cs typeface="Fira Sans Extra Condensed SemiBold" panose="020B0503050000020004"/>
                <a:sym typeface="Fira Sans Extra Condensed SemiBold" panose="020B0503050000020004"/>
              </a:rPr>
              <a:t>Android App</a:t>
            </a:r>
            <a:endParaRPr sz="2000">
              <a:solidFill>
                <a:srgbClr val="070832"/>
              </a:solidFill>
              <a:latin typeface="Fira Sans Extra Condensed SemiBold" panose="020B0503050000020004"/>
              <a:ea typeface="Fira Sans Extra Condensed SemiBold" panose="020B0503050000020004"/>
              <a:cs typeface="Fira Sans Extra Condensed SemiBold" panose="020B0503050000020004"/>
              <a:sym typeface="Fira Sans Extra Condensed SemiBold" panose="020B0503050000020004"/>
            </a:endParaRPr>
          </a:p>
        </p:txBody>
      </p:sp>
      <p:sp>
        <p:nvSpPr>
          <p:cNvPr id="472" name="Google Shape;472;p8"/>
          <p:cNvSpPr txBox="1"/>
          <p:nvPr/>
        </p:nvSpPr>
        <p:spPr>
          <a:xfrm>
            <a:off x="7589526" y="4490800"/>
            <a:ext cx="13869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IN" sz="1500">
                <a:solidFill>
                  <a:srgbClr val="070832"/>
                </a:solidFill>
                <a:latin typeface="Fira Sans Extra Condensed SemiBold" panose="020B0503050000020004"/>
                <a:ea typeface="Fira Sans Extra Condensed SemiBold" panose="020B0503050000020004"/>
                <a:cs typeface="Fira Sans Extra Condensed SemiBold" panose="020B0503050000020004"/>
                <a:sym typeface="Fira Sans Extra Condensed SemiBold" panose="020B0503050000020004"/>
              </a:rPr>
              <a:t>Link: </a:t>
            </a:r>
            <a:r>
              <a:rPr lang="en-IN" sz="1500" u="sng">
                <a:solidFill>
                  <a:schemeClr val="hlink"/>
                </a:solidFill>
                <a:latin typeface="Fira Sans Extra Condensed SemiBold" panose="020B0503050000020004"/>
                <a:ea typeface="Fira Sans Extra Condensed SemiBold" panose="020B0503050000020004"/>
                <a:cs typeface="Fira Sans Extra Condensed SemiBold" panose="020B0503050000020004"/>
                <a:sym typeface="Fira Sans Extra Condensed SemiBold" panose="020B0503050000020004"/>
                <a:hlinkClick r:id="rId2"/>
              </a:rPr>
              <a:t>Click here</a:t>
            </a:r>
            <a:endParaRPr sz="1500">
              <a:solidFill>
                <a:srgbClr val="070832"/>
              </a:solidFill>
              <a:latin typeface="Fira Sans Extra Condensed SemiBold" panose="020B0503050000020004"/>
              <a:ea typeface="Fira Sans Extra Condensed SemiBold" panose="020B0503050000020004"/>
              <a:cs typeface="Fira Sans Extra Condensed SemiBold" panose="020B0503050000020004"/>
              <a:sym typeface="Fira Sans Extra Condensed SemiBold" panose="020B0503050000020004"/>
            </a:endParaRPr>
          </a:p>
        </p:txBody>
      </p:sp>
      <p:sp>
        <p:nvSpPr>
          <p:cNvPr id="473" name="Google Shape;473;p8"/>
          <p:cNvSpPr txBox="1"/>
          <p:nvPr/>
        </p:nvSpPr>
        <p:spPr>
          <a:xfrm>
            <a:off x="8212336" y="5078275"/>
            <a:ext cx="49161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IN" sz="2000">
                <a:solidFill>
                  <a:srgbClr val="070832"/>
                </a:solidFill>
                <a:latin typeface="Fira Sans Extra Condensed SemiBold" panose="020B0503050000020004"/>
                <a:ea typeface="Fira Sans Extra Condensed SemiBold" panose="020B0503050000020004"/>
                <a:cs typeface="Fira Sans Extra Condensed SemiBold" panose="020B0503050000020004"/>
                <a:sym typeface="Fira Sans Extra Condensed SemiBold" panose="020B0503050000020004"/>
              </a:rPr>
              <a:t>Demo Video: </a:t>
            </a:r>
            <a:r>
              <a:rPr lang="en-IN" sz="2000" u="sng">
                <a:solidFill>
                  <a:schemeClr val="hlink"/>
                </a:solidFill>
                <a:latin typeface="Fira Sans Extra Condensed SemiBold" panose="020B0503050000020004"/>
                <a:ea typeface="Fira Sans Extra Condensed SemiBold" panose="020B0503050000020004"/>
                <a:cs typeface="Fira Sans Extra Condensed SemiBold" panose="020B0503050000020004"/>
                <a:sym typeface="Fira Sans Extra Condensed SemiBold" panose="020B0503050000020004"/>
                <a:hlinkClick r:id="rId3"/>
              </a:rPr>
              <a:t>Youtube</a:t>
            </a:r>
            <a:r>
              <a:rPr lang="en-IN" sz="2000">
                <a:solidFill>
                  <a:srgbClr val="070832"/>
                </a:solidFill>
                <a:latin typeface="Fira Sans Extra Condensed SemiBold" panose="020B0503050000020004"/>
                <a:ea typeface="Fira Sans Extra Condensed SemiBold" panose="020B0503050000020004"/>
                <a:cs typeface="Fira Sans Extra Condensed SemiBold" panose="020B0503050000020004"/>
                <a:sym typeface="Fira Sans Extra Condensed SemiBold" panose="020B0503050000020004"/>
              </a:rPr>
              <a:t> or </a:t>
            </a:r>
            <a:r>
              <a:rPr lang="en-IN" sz="2000" u="sng">
                <a:solidFill>
                  <a:schemeClr val="hlink"/>
                </a:solidFill>
                <a:latin typeface="Fira Sans Extra Condensed SemiBold" panose="020B0503050000020004"/>
                <a:ea typeface="Fira Sans Extra Condensed SemiBold" panose="020B0503050000020004"/>
                <a:cs typeface="Fira Sans Extra Condensed SemiBold" panose="020B0503050000020004"/>
                <a:sym typeface="Fira Sans Extra Condensed SemiBold" panose="020B0503050000020004"/>
                <a:hlinkClick r:id="rId4"/>
              </a:rPr>
              <a:t>Loom</a:t>
            </a:r>
            <a:endParaRPr sz="2000">
              <a:solidFill>
                <a:srgbClr val="070832"/>
              </a:solidFill>
              <a:latin typeface="Fira Sans Extra Condensed SemiBold" panose="020B0503050000020004"/>
              <a:ea typeface="Fira Sans Extra Condensed SemiBold" panose="020B0503050000020004"/>
              <a:cs typeface="Fira Sans Extra Condensed SemiBold" panose="020B0503050000020004"/>
              <a:sym typeface="Fira Sans Extra Condensed SemiBold" panose="020B0503050000020004"/>
            </a:endParaRPr>
          </a:p>
        </p:txBody>
      </p:sp>
      <p:sp>
        <p:nvSpPr>
          <p:cNvPr id="474" name="Google Shape;474;p8"/>
          <p:cNvSpPr txBox="1"/>
          <p:nvPr/>
        </p:nvSpPr>
        <p:spPr>
          <a:xfrm>
            <a:off x="8844126" y="1733325"/>
            <a:ext cx="17241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IN" sz="2500">
                <a:solidFill>
                  <a:srgbClr val="070832"/>
                </a:solidFill>
                <a:latin typeface="Fira Sans Extra Condensed SemiBold" panose="020B0503050000020004"/>
                <a:ea typeface="Fira Sans Extra Condensed SemiBold" panose="020B0503050000020004"/>
                <a:cs typeface="Fira Sans Extra Condensed SemiBold" panose="020B0503050000020004"/>
                <a:sym typeface="Fira Sans Extra Condensed SemiBold" panose="020B0503050000020004"/>
              </a:rPr>
              <a:t>Scan Me!!</a:t>
            </a:r>
            <a:endParaRPr sz="2500">
              <a:solidFill>
                <a:srgbClr val="070832"/>
              </a:solidFill>
              <a:latin typeface="Fira Sans Extra Condensed SemiBold" panose="020B0503050000020004"/>
              <a:ea typeface="Fira Sans Extra Condensed SemiBold" panose="020B0503050000020004"/>
              <a:cs typeface="Fira Sans Extra Condensed SemiBold" panose="020B0503050000020004"/>
              <a:sym typeface="Fira Sans Extra Condensed SemiBold" panose="020B0503050000020004"/>
            </a:endParaRPr>
          </a:p>
        </p:txBody>
      </p:sp>
      <p:pic>
        <p:nvPicPr>
          <p:cNvPr id="475" name="Google Shape;475;p8"/>
          <p:cNvPicPr preferRelativeResize="0"/>
          <p:nvPr/>
        </p:nvPicPr>
        <p:blipFill>
          <a:blip r:embed="rId5"/>
          <a:stretch>
            <a:fillRect/>
          </a:stretch>
        </p:blipFill>
        <p:spPr>
          <a:xfrm>
            <a:off x="399325" y="1657131"/>
            <a:ext cx="3170750" cy="1981719"/>
          </a:xfrm>
          <a:prstGeom prst="rect">
            <a:avLst/>
          </a:prstGeom>
          <a:noFill/>
          <a:ln>
            <a:noFill/>
          </a:ln>
        </p:spPr>
      </p:pic>
      <p:pic>
        <p:nvPicPr>
          <p:cNvPr id="476" name="Google Shape;476;p8"/>
          <p:cNvPicPr preferRelativeResize="0"/>
          <p:nvPr/>
        </p:nvPicPr>
        <p:blipFill>
          <a:blip r:embed="rId6"/>
          <a:stretch>
            <a:fillRect/>
          </a:stretch>
        </p:blipFill>
        <p:spPr>
          <a:xfrm>
            <a:off x="3793875" y="1657131"/>
            <a:ext cx="3170750" cy="1981719"/>
          </a:xfrm>
          <a:prstGeom prst="rect">
            <a:avLst/>
          </a:prstGeom>
          <a:noFill/>
          <a:ln>
            <a:noFill/>
          </a:ln>
        </p:spPr>
      </p:pic>
      <p:pic>
        <p:nvPicPr>
          <p:cNvPr id="477" name="Google Shape;477;p8"/>
          <p:cNvPicPr preferRelativeResize="0"/>
          <p:nvPr/>
        </p:nvPicPr>
        <p:blipFill>
          <a:blip r:embed="rId7"/>
          <a:stretch>
            <a:fillRect/>
          </a:stretch>
        </p:blipFill>
        <p:spPr>
          <a:xfrm>
            <a:off x="427550" y="3961881"/>
            <a:ext cx="3170750" cy="1981719"/>
          </a:xfrm>
          <a:prstGeom prst="rect">
            <a:avLst/>
          </a:prstGeom>
          <a:noFill/>
          <a:ln>
            <a:noFill/>
          </a:ln>
        </p:spPr>
      </p:pic>
      <p:pic>
        <p:nvPicPr>
          <p:cNvPr id="478" name="Google Shape;478;p8"/>
          <p:cNvPicPr preferRelativeResize="0"/>
          <p:nvPr/>
        </p:nvPicPr>
        <p:blipFill>
          <a:blip r:embed="rId8"/>
          <a:stretch>
            <a:fillRect/>
          </a:stretch>
        </p:blipFill>
        <p:spPr>
          <a:xfrm>
            <a:off x="3793876" y="3961881"/>
            <a:ext cx="3170750" cy="1981719"/>
          </a:xfrm>
          <a:prstGeom prst="rect">
            <a:avLst/>
          </a:prstGeom>
          <a:noFill/>
          <a:ln>
            <a:noFill/>
          </a:ln>
        </p:spPr>
      </p:pic>
      <p:pic>
        <p:nvPicPr>
          <p:cNvPr id="479" name="Google Shape;479;p8"/>
          <p:cNvPicPr preferRelativeResize="0"/>
          <p:nvPr/>
        </p:nvPicPr>
        <p:blipFill>
          <a:blip r:embed="rId9"/>
          <a:stretch>
            <a:fillRect/>
          </a:stretch>
        </p:blipFill>
        <p:spPr>
          <a:xfrm>
            <a:off x="7525900" y="2994825"/>
            <a:ext cx="1490234" cy="14959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449" name="Shape 449"/>
        <p:cNvGrpSpPr/>
        <p:nvPr/>
      </p:nvGrpSpPr>
      <p:grpSpPr>
        <a:xfrm>
          <a:off x="0" y="0"/>
          <a:ext cx="0" cy="0"/>
          <a:chOff x="0" y="0"/>
          <a:chExt cx="0" cy="0"/>
        </a:xfrm>
      </p:grpSpPr>
      <p:sp>
        <p:nvSpPr>
          <p:cNvPr id="450" name="Google Shape;450;p7"/>
          <p:cNvSpPr txBox="1"/>
          <p:nvPr>
            <p:ph type="body" idx="1"/>
          </p:nvPr>
        </p:nvSpPr>
        <p:spPr>
          <a:xfrm>
            <a:off x="478079" y="1326776"/>
            <a:ext cx="2798521" cy="1306059"/>
          </a:xfrm>
          <a:prstGeom prst="rect">
            <a:avLst/>
          </a:prstGeom>
          <a:solidFill>
            <a:srgbClr val="1184F0"/>
          </a:solid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lt1"/>
              </a:buClr>
              <a:buSzPts val="1600"/>
              <a:buNone/>
            </a:pPr>
            <a:r>
              <a:rPr lang="en-IN" b="1">
                <a:latin typeface="Arial" panose="020B0604020202020204"/>
                <a:ea typeface="Arial" panose="020B0604020202020204"/>
                <a:cs typeface="Arial" panose="020B0604020202020204"/>
                <a:sym typeface="Arial" panose="020B0604020202020204"/>
              </a:rPr>
              <a:t>Enhanced Travel Experience</a:t>
            </a:r>
            <a:endParaRPr b="1">
              <a:latin typeface="Arial" panose="020B0604020202020204"/>
              <a:ea typeface="Arial" panose="020B0604020202020204"/>
              <a:cs typeface="Arial" panose="020B0604020202020204"/>
              <a:sym typeface="Arial" panose="020B0604020202020204"/>
            </a:endParaRPr>
          </a:p>
        </p:txBody>
      </p:sp>
      <p:sp>
        <p:nvSpPr>
          <p:cNvPr id="451" name="Google Shape;451;p7"/>
          <p:cNvSpPr txBox="1"/>
          <p:nvPr>
            <p:ph type="body" idx="2"/>
          </p:nvPr>
        </p:nvSpPr>
        <p:spPr>
          <a:xfrm>
            <a:off x="478079" y="2633249"/>
            <a:ext cx="2798521" cy="3749622"/>
          </a:xfrm>
          <a:prstGeom prst="rect">
            <a:avLst/>
          </a:prstGeom>
          <a:noFill/>
          <a:ln w="9525" cap="flat" cmpd="sng">
            <a:solidFill>
              <a:srgbClr val="D8D8D8"/>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200000"/>
              </a:lnSpc>
              <a:spcBef>
                <a:spcPts val="0"/>
              </a:spcBef>
              <a:spcAft>
                <a:spcPts val="0"/>
              </a:spcAft>
              <a:buClr>
                <a:schemeClr val="dk1"/>
              </a:buClr>
              <a:buSzPts val="1400"/>
              <a:buFont typeface="Arial" panose="020B0604020202020204"/>
              <a:buNone/>
            </a:pPr>
            <a:r>
              <a:rPr lang="en-IN">
                <a:latin typeface="Arial" panose="020B0604020202020204"/>
                <a:ea typeface="Arial" panose="020B0604020202020204"/>
                <a:cs typeface="Arial" panose="020B0604020202020204"/>
                <a:sym typeface="Arial" panose="020B0604020202020204"/>
              </a:rPr>
              <a:t>Personalization, TimeSaving</a:t>
            </a:r>
            <a:endParaRPr>
              <a:latin typeface="Arial" panose="020B0604020202020204"/>
              <a:ea typeface="Arial" panose="020B0604020202020204"/>
              <a:cs typeface="Arial" panose="020B0604020202020204"/>
              <a:sym typeface="Arial" panose="020B0604020202020204"/>
            </a:endParaRPr>
          </a:p>
        </p:txBody>
      </p:sp>
      <p:sp>
        <p:nvSpPr>
          <p:cNvPr id="452" name="Google Shape;452;p7"/>
          <p:cNvSpPr txBox="1"/>
          <p:nvPr>
            <p:ph type="body" idx="3"/>
          </p:nvPr>
        </p:nvSpPr>
        <p:spPr>
          <a:xfrm>
            <a:off x="3276600" y="1326776"/>
            <a:ext cx="2798521" cy="1306059"/>
          </a:xfrm>
          <a:prstGeom prst="rect">
            <a:avLst/>
          </a:prstGeom>
          <a:solidFill>
            <a:srgbClr val="6C00FF"/>
          </a:solid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lt1"/>
              </a:buClr>
              <a:buSzPts val="1600"/>
              <a:buNone/>
            </a:pPr>
            <a:r>
              <a:rPr lang="en-IN" b="1">
                <a:latin typeface="Arial" panose="020B0604020202020204"/>
                <a:ea typeface="Arial" panose="020B0604020202020204"/>
                <a:cs typeface="Arial" panose="020B0604020202020204"/>
                <a:sym typeface="Arial" panose="020B0604020202020204"/>
              </a:rPr>
              <a:t>Economic Benefits</a:t>
            </a:r>
            <a:endParaRPr b="1">
              <a:latin typeface="Arial" panose="020B0604020202020204"/>
              <a:ea typeface="Arial" panose="020B0604020202020204"/>
              <a:cs typeface="Arial" panose="020B0604020202020204"/>
              <a:sym typeface="Arial" panose="020B0604020202020204"/>
            </a:endParaRPr>
          </a:p>
        </p:txBody>
      </p:sp>
      <p:sp>
        <p:nvSpPr>
          <p:cNvPr id="453" name="Google Shape;453;p7"/>
          <p:cNvSpPr txBox="1"/>
          <p:nvPr>
            <p:ph type="body" idx="4"/>
          </p:nvPr>
        </p:nvSpPr>
        <p:spPr>
          <a:xfrm>
            <a:off x="3276600" y="2633249"/>
            <a:ext cx="2798521" cy="3749622"/>
          </a:xfrm>
          <a:prstGeom prst="rect">
            <a:avLst/>
          </a:prstGeom>
          <a:noFill/>
          <a:ln w="9525" cap="flat" cmpd="sng">
            <a:solidFill>
              <a:srgbClr val="D8D8D8"/>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200000"/>
              </a:lnSpc>
              <a:spcBef>
                <a:spcPts val="0"/>
              </a:spcBef>
              <a:spcAft>
                <a:spcPts val="0"/>
              </a:spcAft>
              <a:buClr>
                <a:schemeClr val="dk1"/>
              </a:buClr>
              <a:buSzPts val="1400"/>
              <a:buFont typeface="Arial" panose="020B0604020202020204"/>
              <a:buNone/>
            </a:pPr>
            <a:r>
              <a:rPr lang="en-IN">
                <a:latin typeface="Arial" panose="020B0604020202020204"/>
                <a:ea typeface="Arial" panose="020B0604020202020204"/>
                <a:cs typeface="Arial" panose="020B0604020202020204"/>
                <a:sym typeface="Arial" panose="020B0604020202020204"/>
              </a:rPr>
              <a:t>Boost to Local Economies, Job Creation</a:t>
            </a:r>
            <a:endParaRPr>
              <a:latin typeface="Arial" panose="020B0604020202020204"/>
              <a:ea typeface="Arial" panose="020B0604020202020204"/>
              <a:cs typeface="Arial" panose="020B0604020202020204"/>
              <a:sym typeface="Arial" panose="020B0604020202020204"/>
            </a:endParaRPr>
          </a:p>
        </p:txBody>
      </p:sp>
      <p:sp>
        <p:nvSpPr>
          <p:cNvPr id="454" name="Google Shape;454;p7"/>
          <p:cNvSpPr txBox="1"/>
          <p:nvPr>
            <p:ph type="body" idx="5"/>
          </p:nvPr>
        </p:nvSpPr>
        <p:spPr>
          <a:xfrm>
            <a:off x="6075121" y="1326776"/>
            <a:ext cx="2798521" cy="1306059"/>
          </a:xfrm>
          <a:prstGeom prst="rect">
            <a:avLst/>
          </a:prstGeom>
          <a:solidFill>
            <a:srgbClr val="FB3C8F"/>
          </a:solid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lt1"/>
              </a:buClr>
              <a:buSzPts val="1600"/>
              <a:buNone/>
            </a:pPr>
            <a:r>
              <a:rPr lang="en-IN" b="1">
                <a:latin typeface="Arial" panose="020B0604020202020204"/>
                <a:ea typeface="Arial" panose="020B0604020202020204"/>
                <a:cs typeface="Arial" panose="020B0604020202020204"/>
                <a:sym typeface="Arial" panose="020B0604020202020204"/>
              </a:rPr>
              <a:t>Sustainable Travel</a:t>
            </a:r>
            <a:endParaRPr b="1">
              <a:latin typeface="Arial" panose="020B0604020202020204"/>
              <a:ea typeface="Arial" panose="020B0604020202020204"/>
              <a:cs typeface="Arial" panose="020B0604020202020204"/>
              <a:sym typeface="Arial" panose="020B0604020202020204"/>
            </a:endParaRPr>
          </a:p>
        </p:txBody>
      </p:sp>
      <p:sp>
        <p:nvSpPr>
          <p:cNvPr id="455" name="Google Shape;455;p7"/>
          <p:cNvSpPr txBox="1"/>
          <p:nvPr>
            <p:ph type="body" idx="6"/>
          </p:nvPr>
        </p:nvSpPr>
        <p:spPr>
          <a:xfrm>
            <a:off x="6075121" y="2633249"/>
            <a:ext cx="2798521" cy="3749622"/>
          </a:xfrm>
          <a:prstGeom prst="rect">
            <a:avLst/>
          </a:prstGeom>
          <a:noFill/>
          <a:ln w="9525" cap="flat" cmpd="sng">
            <a:solidFill>
              <a:srgbClr val="D8D8D8"/>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200000"/>
              </a:lnSpc>
              <a:spcBef>
                <a:spcPts val="0"/>
              </a:spcBef>
              <a:spcAft>
                <a:spcPts val="0"/>
              </a:spcAft>
              <a:buClr>
                <a:schemeClr val="dk1"/>
              </a:buClr>
              <a:buSzPts val="1400"/>
              <a:buFont typeface="Arial" panose="020B0604020202020204"/>
              <a:buNone/>
            </a:pPr>
            <a:r>
              <a:rPr lang="en-IN">
                <a:latin typeface="Arial" panose="020B0604020202020204"/>
                <a:ea typeface="Arial" panose="020B0604020202020204"/>
                <a:cs typeface="Arial" panose="020B0604020202020204"/>
                <a:sym typeface="Arial" panose="020B0604020202020204"/>
              </a:rPr>
              <a:t>Data-Driven Recommendations, Environmental Awareness</a:t>
            </a:r>
            <a:endParaRPr>
              <a:latin typeface="Arial" panose="020B0604020202020204"/>
              <a:ea typeface="Arial" panose="020B0604020202020204"/>
              <a:cs typeface="Arial" panose="020B0604020202020204"/>
              <a:sym typeface="Arial" panose="020B0604020202020204"/>
            </a:endParaRPr>
          </a:p>
        </p:txBody>
      </p:sp>
      <p:sp>
        <p:nvSpPr>
          <p:cNvPr id="456" name="Google Shape;456;p7"/>
          <p:cNvSpPr txBox="1"/>
          <p:nvPr>
            <p:ph type="body" idx="7"/>
          </p:nvPr>
        </p:nvSpPr>
        <p:spPr>
          <a:xfrm>
            <a:off x="8869800" y="1326776"/>
            <a:ext cx="2798521" cy="1306059"/>
          </a:xfrm>
          <a:prstGeom prst="rect">
            <a:avLst/>
          </a:prstGeom>
          <a:solidFill>
            <a:srgbClr val="002060"/>
          </a:solid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lt1"/>
              </a:buClr>
              <a:buSzPts val="1600"/>
              <a:buNone/>
            </a:pPr>
            <a:r>
              <a:rPr lang="en-IN" b="1">
                <a:latin typeface="Arial" panose="020B0604020202020204"/>
                <a:ea typeface="Arial" panose="020B0604020202020204"/>
                <a:cs typeface="Arial" panose="020B0604020202020204"/>
                <a:sym typeface="Arial" panose="020B0604020202020204"/>
              </a:rPr>
              <a:t>Feedback and Improvement with Market Competitiveness</a:t>
            </a:r>
            <a:endParaRPr b="1">
              <a:latin typeface="Arial" panose="020B0604020202020204"/>
              <a:ea typeface="Arial" panose="020B0604020202020204"/>
              <a:cs typeface="Arial" panose="020B0604020202020204"/>
              <a:sym typeface="Arial" panose="020B0604020202020204"/>
            </a:endParaRPr>
          </a:p>
        </p:txBody>
      </p:sp>
      <p:sp>
        <p:nvSpPr>
          <p:cNvPr id="457" name="Google Shape;457;p7"/>
          <p:cNvSpPr txBox="1"/>
          <p:nvPr>
            <p:ph type="body" idx="8"/>
          </p:nvPr>
        </p:nvSpPr>
        <p:spPr>
          <a:xfrm>
            <a:off x="8869800" y="2633249"/>
            <a:ext cx="2798521" cy="3749622"/>
          </a:xfrm>
          <a:prstGeom prst="rect">
            <a:avLst/>
          </a:prstGeom>
          <a:noFill/>
          <a:ln w="9525" cap="flat" cmpd="sng">
            <a:solidFill>
              <a:srgbClr val="D8D8D8"/>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200000"/>
              </a:lnSpc>
              <a:spcBef>
                <a:spcPts val="0"/>
              </a:spcBef>
              <a:spcAft>
                <a:spcPts val="0"/>
              </a:spcAft>
              <a:buClr>
                <a:schemeClr val="dk1"/>
              </a:buClr>
              <a:buSzPts val="1400"/>
              <a:buFont typeface="Arial" panose="020B0604020202020204"/>
              <a:buNone/>
            </a:pPr>
            <a:r>
              <a:rPr lang="en-IN">
                <a:latin typeface="Arial" panose="020B0604020202020204"/>
                <a:ea typeface="Arial" panose="020B0604020202020204"/>
                <a:cs typeface="Arial" panose="020B0604020202020204"/>
                <a:sym typeface="Arial" panose="020B0604020202020204"/>
              </a:rPr>
              <a:t>Continuous Improvement, Positioning in the Travel Industry</a:t>
            </a:r>
            <a:endParaRPr>
              <a:latin typeface="Arial" panose="020B0604020202020204"/>
              <a:ea typeface="Arial" panose="020B0604020202020204"/>
              <a:cs typeface="Arial" panose="020B0604020202020204"/>
              <a:sym typeface="Arial" panose="020B0604020202020204"/>
            </a:endParaRPr>
          </a:p>
        </p:txBody>
      </p:sp>
      <p:sp>
        <p:nvSpPr>
          <p:cNvPr id="458" name="Google Shape;458;p7"/>
          <p:cNvSpPr txBox="1"/>
          <p:nvPr>
            <p:ph type="body" idx="9"/>
          </p:nvPr>
        </p:nvSpPr>
        <p:spPr>
          <a:xfrm>
            <a:off x="478155" y="3175635"/>
            <a:ext cx="2798445" cy="1048385"/>
          </a:xfrm>
          <a:prstGeom prst="rect">
            <a:avLst/>
          </a:prstGeom>
          <a:noFill/>
          <a:ln>
            <a:noFill/>
          </a:ln>
        </p:spPr>
        <p:txBody>
          <a:bodyPr spcFirstLastPara="1" wrap="square" lIns="91425" tIns="45700" rIns="91425" bIns="45700" anchor="t" anchorCtr="0">
            <a:noAutofit/>
          </a:bodyPr>
          <a:lstStyle/>
          <a:p>
            <a:pPr marL="285750" marR="0" lvl="0" indent="-285750" algn="l" rtl="0">
              <a:lnSpc>
                <a:spcPct val="90000"/>
              </a:lnSpc>
              <a:spcBef>
                <a:spcPts val="0"/>
              </a:spcBef>
              <a:spcAft>
                <a:spcPts val="0"/>
              </a:spcAft>
              <a:buClr>
                <a:srgbClr val="0070C0"/>
              </a:buClr>
              <a:buSzPts val="1200"/>
              <a:buFont typeface="Arial" panose="020B0604020202020204"/>
              <a:buChar char="•"/>
            </a:pPr>
            <a:r>
              <a:rPr lang="en-IN">
                <a:latin typeface="Arial" panose="020B0604020202020204"/>
                <a:ea typeface="Arial" panose="020B0604020202020204"/>
                <a:cs typeface="Arial" panose="020B0604020202020204"/>
                <a:sym typeface="Arial" panose="020B0604020202020204"/>
              </a:rPr>
              <a:t>Users receive tailored itineraries that reflect their unique preferences, leading to greater satisfaction and memorable experiences.</a:t>
            </a:r>
            <a:endParaRPr>
              <a:latin typeface="Arial" panose="020B0604020202020204"/>
              <a:ea typeface="Arial" panose="020B0604020202020204"/>
              <a:cs typeface="Arial" panose="020B0604020202020204"/>
              <a:sym typeface="Arial" panose="020B0604020202020204"/>
            </a:endParaRPr>
          </a:p>
          <a:p>
            <a:pPr marL="285750" marR="0" lvl="0" indent="-285750" algn="l" rtl="0">
              <a:lnSpc>
                <a:spcPct val="90000"/>
              </a:lnSpc>
              <a:spcBef>
                <a:spcPts val="1000"/>
              </a:spcBef>
              <a:spcAft>
                <a:spcPts val="0"/>
              </a:spcAft>
              <a:buClr>
                <a:srgbClr val="0070C0"/>
              </a:buClr>
              <a:buSzPts val="1200"/>
              <a:buFont typeface="Arial" panose="020B0604020202020204"/>
              <a:buChar char="•"/>
            </a:pPr>
            <a:r>
              <a:rPr lang="en-IN">
                <a:latin typeface="Arial" panose="020B0604020202020204"/>
                <a:ea typeface="Arial" panose="020B0604020202020204"/>
                <a:cs typeface="Arial" panose="020B0604020202020204"/>
                <a:sym typeface="Arial" panose="020B0604020202020204"/>
              </a:rPr>
              <a:t>Automated planning reduces the time spent researching and organizing trips, allowing users to focus on enjoying their travels.</a:t>
            </a:r>
            <a:endParaRPr>
              <a:latin typeface="Arial" panose="020B0604020202020204"/>
              <a:ea typeface="Arial" panose="020B0604020202020204"/>
              <a:cs typeface="Arial" panose="020B0604020202020204"/>
              <a:sym typeface="Arial" panose="020B0604020202020204"/>
            </a:endParaRPr>
          </a:p>
        </p:txBody>
      </p:sp>
      <p:sp>
        <p:nvSpPr>
          <p:cNvPr id="459" name="Google Shape;459;p7"/>
          <p:cNvSpPr txBox="1"/>
          <p:nvPr>
            <p:ph type="body" idx="13"/>
          </p:nvPr>
        </p:nvSpPr>
        <p:spPr>
          <a:xfrm>
            <a:off x="3267682" y="3622728"/>
            <a:ext cx="2773117" cy="601182"/>
          </a:xfrm>
          <a:prstGeom prst="rect">
            <a:avLst/>
          </a:prstGeom>
          <a:noFill/>
          <a:ln>
            <a:noFill/>
          </a:ln>
        </p:spPr>
        <p:txBody>
          <a:bodyPr spcFirstLastPara="1" wrap="square" lIns="91425" tIns="45700" rIns="91425" bIns="45700" anchor="t" anchorCtr="0">
            <a:noAutofit/>
          </a:bodyPr>
          <a:lstStyle/>
          <a:p>
            <a:pPr marL="285750" marR="0" lvl="0" indent="-285750" algn="l" rtl="0">
              <a:lnSpc>
                <a:spcPct val="90000"/>
              </a:lnSpc>
              <a:spcBef>
                <a:spcPts val="0"/>
              </a:spcBef>
              <a:spcAft>
                <a:spcPts val="0"/>
              </a:spcAft>
              <a:buClr>
                <a:srgbClr val="0070C0"/>
              </a:buClr>
              <a:buSzPts val="1200"/>
              <a:buFont typeface="Arial" panose="020B0604020202020204"/>
              <a:buChar char="•"/>
            </a:pPr>
            <a:r>
              <a:rPr lang="en-IN">
                <a:latin typeface="Arial" panose="020B0604020202020204"/>
                <a:ea typeface="Arial" panose="020B0604020202020204"/>
                <a:cs typeface="Arial" panose="020B0604020202020204"/>
                <a:sym typeface="Arial" panose="020B0604020202020204"/>
              </a:rPr>
              <a:t>Increased tourism contributes to local businesses, including restaurants, attractions, and hotels, enhancing their revenue streams.</a:t>
            </a:r>
            <a:endParaRPr>
              <a:latin typeface="Arial" panose="020B0604020202020204"/>
              <a:ea typeface="Arial" panose="020B0604020202020204"/>
              <a:cs typeface="Arial" panose="020B0604020202020204"/>
              <a:sym typeface="Arial" panose="020B0604020202020204"/>
            </a:endParaRPr>
          </a:p>
          <a:p>
            <a:pPr marL="285750" marR="0" lvl="0" indent="-285750" algn="l" rtl="0">
              <a:lnSpc>
                <a:spcPct val="90000"/>
              </a:lnSpc>
              <a:spcBef>
                <a:spcPts val="1000"/>
              </a:spcBef>
              <a:spcAft>
                <a:spcPts val="0"/>
              </a:spcAft>
              <a:buClr>
                <a:srgbClr val="0070C0"/>
              </a:buClr>
              <a:buSzPts val="1200"/>
              <a:buFont typeface="Arial" panose="020B0604020202020204"/>
              <a:buChar char="•"/>
            </a:pPr>
            <a:r>
              <a:rPr lang="en-IN">
                <a:latin typeface="Arial" panose="020B0604020202020204"/>
                <a:ea typeface="Arial" panose="020B0604020202020204"/>
                <a:cs typeface="Arial" panose="020B0604020202020204"/>
                <a:sym typeface="Arial" panose="020B0604020202020204"/>
              </a:rPr>
              <a:t>Growth in the tourism sector can lead to job creation in various areas, from hospitality to transportation.</a:t>
            </a:r>
            <a:endParaRPr>
              <a:latin typeface="Arial" panose="020B0604020202020204"/>
              <a:ea typeface="Arial" panose="020B0604020202020204"/>
              <a:cs typeface="Arial" panose="020B0604020202020204"/>
              <a:sym typeface="Arial" panose="020B0604020202020204"/>
            </a:endParaRPr>
          </a:p>
        </p:txBody>
      </p:sp>
      <p:sp>
        <p:nvSpPr>
          <p:cNvPr id="460" name="Google Shape;460;p7"/>
          <p:cNvSpPr txBox="1"/>
          <p:nvPr>
            <p:ph type="body" idx="14"/>
          </p:nvPr>
        </p:nvSpPr>
        <p:spPr>
          <a:xfrm>
            <a:off x="6075089" y="4010078"/>
            <a:ext cx="2794679" cy="601182"/>
          </a:xfrm>
          <a:prstGeom prst="rect">
            <a:avLst/>
          </a:prstGeom>
          <a:noFill/>
          <a:ln>
            <a:noFill/>
          </a:ln>
        </p:spPr>
        <p:txBody>
          <a:bodyPr spcFirstLastPara="1" wrap="square" lIns="91425" tIns="45700" rIns="91425" bIns="45700" anchor="t" anchorCtr="0">
            <a:noAutofit/>
          </a:bodyPr>
          <a:lstStyle/>
          <a:p>
            <a:pPr marL="285750" marR="0" lvl="0" indent="-285750" algn="l" rtl="0">
              <a:lnSpc>
                <a:spcPct val="90000"/>
              </a:lnSpc>
              <a:spcBef>
                <a:spcPts val="0"/>
              </a:spcBef>
              <a:spcAft>
                <a:spcPts val="0"/>
              </a:spcAft>
              <a:buClr>
                <a:srgbClr val="0070C0"/>
              </a:buClr>
              <a:buSzPts val="1200"/>
              <a:buFont typeface="Arial" panose="020B0604020202020204"/>
              <a:buChar char="•"/>
            </a:pPr>
            <a:r>
              <a:rPr lang="en-IN">
                <a:latin typeface="Arial" panose="020B0604020202020204"/>
                <a:ea typeface="Arial" panose="020B0604020202020204"/>
                <a:cs typeface="Arial" panose="020B0604020202020204"/>
                <a:sym typeface="Arial" panose="020B0604020202020204"/>
              </a:rPr>
              <a:t>The use of real-time data can promote off-peak travel and lesser-known destinations, helping to distribute tourist footfall and reduce congestion.</a:t>
            </a:r>
            <a:endParaRPr>
              <a:latin typeface="Arial" panose="020B0604020202020204"/>
              <a:ea typeface="Arial" panose="020B0604020202020204"/>
              <a:cs typeface="Arial" panose="020B0604020202020204"/>
              <a:sym typeface="Arial" panose="020B0604020202020204"/>
            </a:endParaRPr>
          </a:p>
          <a:p>
            <a:pPr marL="285750" marR="0" lvl="0" indent="-285750" algn="l" rtl="0">
              <a:lnSpc>
                <a:spcPct val="90000"/>
              </a:lnSpc>
              <a:spcBef>
                <a:spcPts val="1000"/>
              </a:spcBef>
              <a:spcAft>
                <a:spcPts val="0"/>
              </a:spcAft>
              <a:buClr>
                <a:srgbClr val="0070C0"/>
              </a:buClr>
              <a:buSzPts val="1200"/>
              <a:buFont typeface="Arial" panose="020B0604020202020204"/>
              <a:buChar char="•"/>
            </a:pPr>
            <a:r>
              <a:rPr lang="en-IN">
                <a:latin typeface="Arial" panose="020B0604020202020204"/>
                <a:ea typeface="Arial" panose="020B0604020202020204"/>
                <a:cs typeface="Arial" panose="020B0604020202020204"/>
                <a:sym typeface="Arial" panose="020B0604020202020204"/>
              </a:rPr>
              <a:t>Encouraging travelers to make informed choices can foster responsible tourism practices.</a:t>
            </a:r>
            <a:endParaRPr>
              <a:latin typeface="Arial" panose="020B0604020202020204"/>
              <a:ea typeface="Arial" panose="020B0604020202020204"/>
              <a:cs typeface="Arial" panose="020B0604020202020204"/>
              <a:sym typeface="Arial" panose="020B0604020202020204"/>
            </a:endParaRPr>
          </a:p>
        </p:txBody>
      </p:sp>
      <p:sp>
        <p:nvSpPr>
          <p:cNvPr id="461" name="Google Shape;461;p7"/>
          <p:cNvSpPr txBox="1"/>
          <p:nvPr>
            <p:ph type="body" idx="15"/>
          </p:nvPr>
        </p:nvSpPr>
        <p:spPr>
          <a:xfrm>
            <a:off x="8907768" y="4010078"/>
            <a:ext cx="2794679" cy="601182"/>
          </a:xfrm>
          <a:prstGeom prst="rect">
            <a:avLst/>
          </a:prstGeom>
          <a:noFill/>
          <a:ln>
            <a:noFill/>
          </a:ln>
        </p:spPr>
        <p:txBody>
          <a:bodyPr spcFirstLastPara="1" wrap="square" lIns="91425" tIns="45700" rIns="91425" bIns="45700" anchor="t" anchorCtr="0">
            <a:noAutofit/>
          </a:bodyPr>
          <a:lstStyle/>
          <a:p>
            <a:pPr marL="285750" marR="0" lvl="0" indent="-285750" algn="l" rtl="0">
              <a:lnSpc>
                <a:spcPct val="90000"/>
              </a:lnSpc>
              <a:spcBef>
                <a:spcPts val="0"/>
              </a:spcBef>
              <a:spcAft>
                <a:spcPts val="0"/>
              </a:spcAft>
              <a:buClr>
                <a:srgbClr val="0070C0"/>
              </a:buClr>
              <a:buSzPts val="1200"/>
              <a:buFont typeface="Arial" panose="020B0604020202020204"/>
              <a:buChar char="•"/>
            </a:pPr>
            <a:r>
              <a:rPr lang="en-IN">
                <a:latin typeface="Arial" panose="020B0604020202020204"/>
                <a:ea typeface="Arial" panose="020B0604020202020204"/>
                <a:cs typeface="Arial" panose="020B0604020202020204"/>
                <a:sym typeface="Arial" panose="020B0604020202020204"/>
              </a:rPr>
              <a:t>The feedback loop allows the system to evolve, improving recommendations and user satisfaction over time.</a:t>
            </a:r>
            <a:endParaRPr>
              <a:latin typeface="Arial" panose="020B0604020202020204"/>
              <a:ea typeface="Arial" panose="020B0604020202020204"/>
              <a:cs typeface="Arial" panose="020B0604020202020204"/>
              <a:sym typeface="Arial" panose="020B0604020202020204"/>
            </a:endParaRPr>
          </a:p>
          <a:p>
            <a:pPr marL="285750" marR="0" lvl="0" indent="-285750" algn="l" rtl="0">
              <a:lnSpc>
                <a:spcPct val="90000"/>
              </a:lnSpc>
              <a:spcBef>
                <a:spcPts val="1000"/>
              </a:spcBef>
              <a:spcAft>
                <a:spcPts val="0"/>
              </a:spcAft>
              <a:buClr>
                <a:srgbClr val="0070C0"/>
              </a:buClr>
              <a:buSzPts val="1200"/>
              <a:buFont typeface="Arial" panose="020B0604020202020204"/>
              <a:buChar char="•"/>
            </a:pPr>
            <a:r>
              <a:rPr lang="en-IN">
                <a:latin typeface="Arial" panose="020B0604020202020204"/>
                <a:ea typeface="Arial" panose="020B0604020202020204"/>
                <a:cs typeface="Arial" panose="020B0604020202020204"/>
                <a:sym typeface="Arial" panose="020B0604020202020204"/>
              </a:rPr>
              <a:t>By leveraging AI and data analytics, the project can stand out in the competitive travel market, attracting tech-savvy travelers.</a:t>
            </a:r>
            <a:endParaRPr>
              <a:latin typeface="Arial" panose="020B0604020202020204"/>
              <a:ea typeface="Arial" panose="020B0604020202020204"/>
              <a:cs typeface="Arial" panose="020B0604020202020204"/>
              <a:sym typeface="Arial" panose="020B0604020202020204"/>
            </a:endParaRPr>
          </a:p>
        </p:txBody>
      </p:sp>
      <p:sp>
        <p:nvSpPr>
          <p:cNvPr id="462" name="Google Shape;462;p7"/>
          <p:cNvSpPr txBox="1"/>
          <p:nvPr/>
        </p:nvSpPr>
        <p:spPr>
          <a:xfrm>
            <a:off x="5203325" y="172075"/>
            <a:ext cx="49161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IN" sz="4000">
                <a:solidFill>
                  <a:srgbClr val="FB3C8F"/>
                </a:solidFill>
                <a:latin typeface="Fira Sans Extra Condensed SemiBold" panose="020B0503050000020004"/>
                <a:ea typeface="Fira Sans Extra Condensed SemiBold" panose="020B0503050000020004"/>
                <a:cs typeface="Fira Sans Extra Condensed SemiBold" panose="020B0503050000020004"/>
                <a:sym typeface="Fira Sans Extra Condensed SemiBold" panose="020B0503050000020004"/>
              </a:rPr>
              <a:t>Impacts</a:t>
            </a:r>
            <a:endParaRPr>
              <a:solidFill>
                <a:srgbClr val="6C00FF"/>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483" name="Shape 483"/>
        <p:cNvGrpSpPr/>
        <p:nvPr/>
      </p:nvGrpSpPr>
      <p:grpSpPr>
        <a:xfrm>
          <a:off x="0" y="0"/>
          <a:ext cx="0" cy="0"/>
          <a:chOff x="0" y="0"/>
          <a:chExt cx="0" cy="0"/>
        </a:xfrm>
      </p:grpSpPr>
      <p:sp>
        <p:nvSpPr>
          <p:cNvPr id="484" name="Google Shape;484;p9"/>
          <p:cNvSpPr txBox="1"/>
          <p:nvPr>
            <p:ph type="body" idx="2"/>
          </p:nvPr>
        </p:nvSpPr>
        <p:spPr>
          <a:xfrm>
            <a:off x="707400" y="988700"/>
            <a:ext cx="11005500" cy="3611400"/>
          </a:xfrm>
          <a:prstGeom prst="rect">
            <a:avLst/>
          </a:prstGeom>
          <a:noFill/>
          <a:ln>
            <a:noFill/>
          </a:ln>
        </p:spPr>
        <p:txBody>
          <a:bodyPr spcFirstLastPara="1" wrap="square" lIns="91425" tIns="45700" rIns="91425" bIns="45700" anchor="t" anchorCtr="0">
            <a:noAutofit/>
          </a:bodyPr>
          <a:lstStyle/>
          <a:p>
            <a:pPr marL="0" lvl="0" indent="457200" algn="l" rtl="0">
              <a:lnSpc>
                <a:spcPct val="100000"/>
              </a:lnSpc>
              <a:spcBef>
                <a:spcPts val="0"/>
              </a:spcBef>
              <a:spcAft>
                <a:spcPts val="0"/>
              </a:spcAft>
              <a:buNone/>
            </a:pPr>
            <a:r>
              <a:rPr lang="en-IN" sz="1800">
                <a:solidFill>
                  <a:srgbClr val="724FFC"/>
                </a:solidFill>
              </a:rPr>
              <a:t>Transforming Travel Planning:</a:t>
            </a:r>
            <a:endParaRPr lang="en-IN" sz="1800">
              <a:solidFill>
                <a:srgbClr val="724FFC"/>
              </a:solidFill>
            </a:endParaRPr>
          </a:p>
          <a:p>
            <a:pPr marL="285750" lvl="0" indent="-285750" algn="l" rtl="0">
              <a:lnSpc>
                <a:spcPct val="90000"/>
              </a:lnSpc>
              <a:spcBef>
                <a:spcPts val="1000"/>
              </a:spcBef>
              <a:spcAft>
                <a:spcPts val="0"/>
              </a:spcAft>
              <a:buClr>
                <a:schemeClr val="dk1"/>
              </a:buClr>
              <a:buSzPts val="1400"/>
              <a:buFont typeface="Noto Sans Symbols"/>
              <a:buChar char="❖"/>
            </a:pPr>
            <a:r>
              <a:rPr lang="en-IN"/>
              <a:t>Our AI-Travel-Planner harnesses the power of artificial intelligence to create personalized and efficient itineraries, addressing the common pain points faced by travelers.</a:t>
            </a:r>
            <a:endParaRPr lang="en-IN"/>
          </a:p>
          <a:p>
            <a:pPr marL="285750" lvl="0" indent="-285750" algn="l" rtl="0">
              <a:lnSpc>
                <a:spcPct val="90000"/>
              </a:lnSpc>
              <a:spcBef>
                <a:spcPts val="1000"/>
              </a:spcBef>
              <a:spcAft>
                <a:spcPts val="0"/>
              </a:spcAft>
              <a:buClr>
                <a:schemeClr val="dk1"/>
              </a:buClr>
              <a:buSzPts val="1400"/>
              <a:buFont typeface="Noto Sans Symbols"/>
              <a:buChar char="❖"/>
            </a:pPr>
            <a:r>
              <a:rPr lang="en-IN"/>
              <a:t>By providing real-time data, user-centric features, and a seamless experience, we aim to revolutionize how people plan and enjoy their journeys.</a:t>
            </a:r>
            <a:br>
              <a:rPr lang="en-IN"/>
            </a:br>
            <a:br>
              <a:rPr lang="en-IN"/>
            </a:br>
            <a:r>
              <a:rPr lang="en-IN"/>
              <a:t>    </a:t>
            </a:r>
            <a:r>
              <a:rPr lang="en-IN" sz="1800">
                <a:solidFill>
                  <a:srgbClr val="724FFC"/>
                </a:solidFill>
              </a:rPr>
              <a:t>Future Enhancements</a:t>
            </a:r>
            <a:endParaRPr lang="en-IN" sz="1800">
              <a:solidFill>
                <a:srgbClr val="724FFC"/>
              </a:solidFill>
            </a:endParaRPr>
          </a:p>
          <a:p>
            <a:pPr marL="285750" lvl="0" indent="-285750" algn="l" rtl="0">
              <a:lnSpc>
                <a:spcPct val="90000"/>
              </a:lnSpc>
              <a:spcBef>
                <a:spcPts val="1000"/>
              </a:spcBef>
              <a:spcAft>
                <a:spcPts val="0"/>
              </a:spcAft>
              <a:buClr>
                <a:schemeClr val="dk1"/>
              </a:buClr>
              <a:buSzPts val="1400"/>
              <a:buFont typeface="Noto Sans Symbols"/>
              <a:buChar char="❖"/>
            </a:pPr>
            <a:r>
              <a:rPr lang="en-IN"/>
              <a:t>We envision expanding our platform with additional features, including more integrations, enhanced user feedback mechanisms, and support for diverse travel needs.</a:t>
            </a:r>
            <a:endParaRPr lang="en-IN"/>
          </a:p>
          <a:p>
            <a:pPr marL="285750" lvl="0" indent="-285750" algn="l" rtl="0">
              <a:lnSpc>
                <a:spcPct val="90000"/>
              </a:lnSpc>
              <a:spcBef>
                <a:spcPts val="1000"/>
              </a:spcBef>
              <a:spcAft>
                <a:spcPts val="0"/>
              </a:spcAft>
              <a:buClr>
                <a:schemeClr val="dk1"/>
              </a:buClr>
              <a:buSzPts val="1400"/>
              <a:buFont typeface="Noto Sans Symbols"/>
              <a:buChar char="❖"/>
            </a:pPr>
            <a:r>
              <a:rPr lang="en-IN"/>
              <a:t>Our goal is to continually improve and adapt to the evolving preferences of travelers, ensuring they have memorable experiences.</a:t>
            </a:r>
            <a:endParaRPr lang="en-IN"/>
          </a:p>
          <a:p>
            <a:pPr marL="0" lvl="0" indent="0" algn="l" rtl="0">
              <a:lnSpc>
                <a:spcPct val="90000"/>
              </a:lnSpc>
              <a:spcBef>
                <a:spcPts val="1000"/>
              </a:spcBef>
              <a:spcAft>
                <a:spcPts val="0"/>
              </a:spcAft>
              <a:buClr>
                <a:schemeClr val="dk1"/>
              </a:buClr>
              <a:buSzPts val="1400"/>
              <a:buFont typeface="Noto Sans Symbols"/>
              <a:buNone/>
            </a:pPr>
            <a:r>
              <a:rPr lang="en-IN" b="1"/>
              <a:t>Thank you for letting up present our idea at VisioNet TechThon 2024. Presented by</a:t>
            </a:r>
            <a:endParaRPr b="1"/>
          </a:p>
        </p:txBody>
      </p:sp>
      <p:sp>
        <p:nvSpPr>
          <p:cNvPr id="485" name="Google Shape;485;p9"/>
          <p:cNvSpPr/>
          <p:nvPr/>
        </p:nvSpPr>
        <p:spPr>
          <a:xfrm>
            <a:off x="1859340" y="5948860"/>
            <a:ext cx="2743200" cy="320100"/>
          </a:xfrm>
          <a:prstGeom prst="rect">
            <a:avLst/>
          </a:prstGeom>
          <a:noFill/>
          <a:ln>
            <a:noFill/>
          </a:ln>
        </p:spPr>
        <p:txBody>
          <a:bodyPr spcFirstLastPara="1" wrap="square" lIns="0" tIns="0" rIns="0" bIns="0" anchor="t" anchorCtr="0">
            <a:noAutofit/>
          </a:bodyPr>
          <a:lstStyle/>
          <a:p>
            <a:pPr marL="0" marR="0" lvl="0" indent="0" algn="ctr" rtl="0">
              <a:lnSpc>
                <a:spcPct val="140000"/>
              </a:lnSpc>
              <a:spcBef>
                <a:spcPts val="0"/>
              </a:spcBef>
              <a:spcAft>
                <a:spcPts val="0"/>
              </a:spcAft>
              <a:buClr>
                <a:srgbClr val="000000"/>
              </a:buClr>
              <a:buSzPts val="900"/>
              <a:buFont typeface="Arial" panose="020B0604020202020204"/>
              <a:buNone/>
            </a:pPr>
            <a:endParaRPr sz="900" b="0" i="0" u="none" strike="noStrike" cap="none">
              <a:solidFill>
                <a:schemeClr val="dk1"/>
              </a:solidFill>
              <a:latin typeface="Poppins Light" panose="00000500000000000000"/>
              <a:ea typeface="Poppins Light" panose="00000500000000000000"/>
              <a:cs typeface="Poppins Light" panose="00000500000000000000"/>
              <a:sym typeface="Poppins Light" panose="00000500000000000000"/>
            </a:endParaRPr>
          </a:p>
        </p:txBody>
      </p:sp>
      <p:sp>
        <p:nvSpPr>
          <p:cNvPr id="486" name="Google Shape;486;p9"/>
          <p:cNvSpPr/>
          <p:nvPr/>
        </p:nvSpPr>
        <p:spPr>
          <a:xfrm>
            <a:off x="6519491" y="5940964"/>
            <a:ext cx="2743200" cy="320100"/>
          </a:xfrm>
          <a:prstGeom prst="rect">
            <a:avLst/>
          </a:prstGeom>
          <a:noFill/>
          <a:ln>
            <a:noFill/>
          </a:ln>
        </p:spPr>
        <p:txBody>
          <a:bodyPr spcFirstLastPara="1" wrap="square" lIns="0" tIns="0" rIns="0" bIns="0" anchor="t" anchorCtr="0">
            <a:noAutofit/>
          </a:bodyPr>
          <a:lstStyle/>
          <a:p>
            <a:pPr marL="0" marR="0" lvl="0" indent="0" algn="ctr" rtl="0">
              <a:lnSpc>
                <a:spcPct val="140000"/>
              </a:lnSpc>
              <a:spcBef>
                <a:spcPts val="0"/>
              </a:spcBef>
              <a:spcAft>
                <a:spcPts val="0"/>
              </a:spcAft>
              <a:buClr>
                <a:srgbClr val="000000"/>
              </a:buClr>
              <a:buSzPts val="900"/>
              <a:buFont typeface="Arial" panose="020B0604020202020204"/>
              <a:buNone/>
            </a:pPr>
            <a:endParaRPr sz="900" b="0" i="0" u="none" strike="noStrike" cap="none">
              <a:solidFill>
                <a:schemeClr val="dk1"/>
              </a:solidFill>
              <a:latin typeface="Poppins Light" panose="00000500000000000000"/>
              <a:ea typeface="Poppins Light" panose="00000500000000000000"/>
              <a:cs typeface="Poppins Light" panose="00000500000000000000"/>
              <a:sym typeface="Poppins Light" panose="00000500000000000000"/>
            </a:endParaRPr>
          </a:p>
        </p:txBody>
      </p:sp>
      <p:sp>
        <p:nvSpPr>
          <p:cNvPr id="487" name="Google Shape;487;p9"/>
          <p:cNvSpPr/>
          <p:nvPr/>
        </p:nvSpPr>
        <p:spPr>
          <a:xfrm>
            <a:off x="4184909" y="6014413"/>
            <a:ext cx="2743200" cy="320100"/>
          </a:xfrm>
          <a:prstGeom prst="rect">
            <a:avLst/>
          </a:prstGeom>
          <a:noFill/>
          <a:ln>
            <a:noFill/>
          </a:ln>
        </p:spPr>
        <p:txBody>
          <a:bodyPr spcFirstLastPara="1" wrap="square" lIns="0" tIns="0" rIns="0" bIns="0" anchor="t" anchorCtr="0">
            <a:noAutofit/>
          </a:bodyPr>
          <a:lstStyle/>
          <a:p>
            <a:pPr marL="0" marR="0" lvl="0" indent="0" algn="ctr" rtl="0">
              <a:lnSpc>
                <a:spcPct val="140000"/>
              </a:lnSpc>
              <a:spcBef>
                <a:spcPts val="0"/>
              </a:spcBef>
              <a:spcAft>
                <a:spcPts val="0"/>
              </a:spcAft>
              <a:buClr>
                <a:srgbClr val="000000"/>
              </a:buClr>
              <a:buSzPts val="900"/>
              <a:buFont typeface="Arial" panose="020B0604020202020204"/>
              <a:buNone/>
            </a:pPr>
            <a:endParaRPr sz="900" b="0" i="0" u="none" strike="noStrike" cap="none">
              <a:solidFill>
                <a:schemeClr val="dk1"/>
              </a:solidFill>
              <a:latin typeface="Poppins Light" panose="00000500000000000000"/>
              <a:ea typeface="Poppins Light" panose="00000500000000000000"/>
              <a:cs typeface="Poppins Light" panose="00000500000000000000"/>
              <a:sym typeface="Poppins Light" panose="00000500000000000000"/>
            </a:endParaRPr>
          </a:p>
        </p:txBody>
      </p:sp>
      <p:sp>
        <p:nvSpPr>
          <p:cNvPr id="488" name="Google Shape;488;p9"/>
          <p:cNvSpPr txBox="1"/>
          <p:nvPr/>
        </p:nvSpPr>
        <p:spPr>
          <a:xfrm>
            <a:off x="7157720" y="5492750"/>
            <a:ext cx="20847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1"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489" name="Google Shape;489;p9"/>
          <p:cNvSpPr txBox="1"/>
          <p:nvPr/>
        </p:nvSpPr>
        <p:spPr>
          <a:xfrm>
            <a:off x="3981450" y="76200"/>
            <a:ext cx="4916100" cy="1077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IN" sz="4000">
                <a:solidFill>
                  <a:srgbClr val="FB3C8F"/>
                </a:solidFill>
                <a:latin typeface="Fira Sans Extra Condensed SemiBold" panose="020B0503050000020004"/>
                <a:ea typeface="Fira Sans Extra Condensed SemiBold" panose="020B0503050000020004"/>
                <a:cs typeface="Fira Sans Extra Condensed SemiBold" panose="020B0503050000020004"/>
                <a:sym typeface="Fira Sans Extra Condensed SemiBold" panose="020B0503050000020004"/>
              </a:rPr>
              <a:t>Conclusion</a:t>
            </a:r>
            <a:br>
              <a:rPr lang="en-IN" sz="4400">
                <a:solidFill>
                  <a:srgbClr val="FB3C8F"/>
                </a:solidFill>
                <a:latin typeface="Fira Sans Extra Condensed SemiBold" panose="020B0503050000020004"/>
                <a:ea typeface="Fira Sans Extra Condensed SemiBold" panose="020B0503050000020004"/>
                <a:cs typeface="Fira Sans Extra Condensed SemiBold" panose="020B0503050000020004"/>
                <a:sym typeface="Fira Sans Extra Condensed SemiBold" panose="020B0503050000020004"/>
              </a:rPr>
            </a:br>
            <a:endParaRPr sz="1800">
              <a:solidFill>
                <a:srgbClr val="724FFC"/>
              </a:solidFill>
            </a:endParaRPr>
          </a:p>
        </p:txBody>
      </p:sp>
      <p:pic>
        <p:nvPicPr>
          <p:cNvPr id="490" name="Google Shape;490;p9" descr="https://pitch-assets-ccb95893-de3f-4266-973c-20049231b248.s3.eu-west-1.amazonaws.com/2dc27dd7-1717-41d5-8c8d-7a800c2de169?pitch-bytes=593191&amp;pitch-content-type=image%2Fpng"/>
          <p:cNvPicPr preferRelativeResize="0"/>
          <p:nvPr/>
        </p:nvPicPr>
        <p:blipFill rotWithShape="1">
          <a:blip r:embed="rId1"/>
          <a:srcRect r="41086" b="65517"/>
          <a:stretch>
            <a:fillRect/>
          </a:stretch>
        </p:blipFill>
        <p:spPr>
          <a:xfrm>
            <a:off x="859800" y="4362450"/>
            <a:ext cx="3960476" cy="1130301"/>
          </a:xfrm>
          <a:prstGeom prst="rect">
            <a:avLst/>
          </a:prstGeom>
          <a:noFill/>
          <a:ln>
            <a:noFill/>
          </a:ln>
        </p:spPr>
      </p:pic>
      <p:pic>
        <p:nvPicPr>
          <p:cNvPr id="491" name="Google Shape;491;p9" descr="https://pitch-assets-ccb95893-de3f-4266-973c-20049231b248.s3.eu-west-1.amazonaws.com/654ad2a5-78c2-4a18-b91f-8b30078719af?pitch-bytes=134168&amp;pitch-content-type=image%2Fpng"/>
          <p:cNvPicPr preferRelativeResize="0"/>
          <p:nvPr/>
        </p:nvPicPr>
        <p:blipFill rotWithShape="1">
          <a:blip r:embed="rId2"/>
          <a:srcRect b="30294"/>
          <a:stretch>
            <a:fillRect/>
          </a:stretch>
        </p:blipFill>
        <p:spPr>
          <a:xfrm>
            <a:off x="5586550" y="4362222"/>
            <a:ext cx="2072250" cy="1204275"/>
          </a:xfrm>
          <a:prstGeom prst="rect">
            <a:avLst/>
          </a:prstGeom>
          <a:noFill/>
          <a:ln>
            <a:noFill/>
          </a:ln>
        </p:spPr>
      </p:pic>
      <p:pic>
        <p:nvPicPr>
          <p:cNvPr id="492" name="Google Shape;492;p9" descr="C:\Users\sumit\Downloads\Pankaj.jpegPankaj"/>
          <p:cNvPicPr preferRelativeResize="0"/>
          <p:nvPr/>
        </p:nvPicPr>
        <p:blipFill rotWithShape="1">
          <a:blip r:embed="rId3"/>
          <a:srcRect b="39693"/>
          <a:stretch>
            <a:fillRect/>
          </a:stretch>
        </p:blipFill>
        <p:spPr>
          <a:xfrm>
            <a:off x="8374125" y="4393475"/>
            <a:ext cx="1150200" cy="1077300"/>
          </a:xfrm>
          <a:prstGeom prst="ellipse">
            <a:avLst/>
          </a:prstGeom>
          <a:noFill/>
          <a:ln>
            <a:noFill/>
          </a:ln>
        </p:spPr>
      </p:pic>
      <p:sp>
        <p:nvSpPr>
          <p:cNvPr id="493" name="Google Shape;493;p9"/>
          <p:cNvSpPr txBox="1"/>
          <p:nvPr/>
        </p:nvSpPr>
        <p:spPr>
          <a:xfrm>
            <a:off x="555000" y="5566500"/>
            <a:ext cx="2294400" cy="1043305"/>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IN">
                <a:solidFill>
                  <a:schemeClr val="dk1"/>
                </a:solidFill>
                <a:uFill>
                  <a:noFill/>
                </a:uFill>
                <a:latin typeface="Fira Sans Extra Condensed SemiBold" panose="020B0503050000020004"/>
                <a:ea typeface="Fira Sans Extra Condensed SemiBold" panose="020B0503050000020004"/>
                <a:cs typeface="Fira Sans Extra Condensed SemiBold" panose="020B0503050000020004"/>
                <a:sym typeface="Fira Sans Extra Condensed SemiBold" panose="020B0503050000020004"/>
              </a:rPr>
              <a:t>Vidhan Mehta</a:t>
            </a:r>
            <a:endParaRPr lang="en-IN">
              <a:solidFill>
                <a:schemeClr val="dk1"/>
              </a:solidFill>
              <a:uFill>
                <a:noFill/>
              </a:uFill>
              <a:latin typeface="Fira Sans Extra Condensed SemiBold" panose="020B0503050000020004"/>
              <a:ea typeface="Fira Sans Extra Condensed SemiBold" panose="020B0503050000020004"/>
              <a:cs typeface="Fira Sans Extra Condensed SemiBold" panose="020B0503050000020004"/>
              <a:sym typeface="Fira Sans Extra Condensed SemiBold" panose="020B0503050000020004"/>
            </a:endParaRPr>
          </a:p>
          <a:p>
            <a:pPr marL="0" lvl="0" indent="0" algn="ctr" rtl="0">
              <a:spcBef>
                <a:spcPts val="0"/>
              </a:spcBef>
              <a:spcAft>
                <a:spcPts val="0"/>
              </a:spcAft>
              <a:buNone/>
            </a:pPr>
            <a:r>
              <a:rPr lang="en-IN">
                <a:solidFill>
                  <a:schemeClr val="dk1"/>
                </a:solidFill>
                <a:uFill>
                  <a:noFill/>
                </a:uFill>
                <a:latin typeface="Fira Sans Extra Condensed SemiBold" panose="020B0503050000020004"/>
                <a:ea typeface="Fira Sans Extra Condensed SemiBold" panose="020B0503050000020004"/>
                <a:cs typeface="Fira Sans Extra Condensed SemiBold" panose="020B0503050000020004"/>
                <a:sym typeface="Fira Sans Extra Condensed SemiBold" panose="020B0503050000020004"/>
              </a:rPr>
              <a:t>AIML </a:t>
            </a:r>
            <a:endParaRPr lang="en-IN">
              <a:solidFill>
                <a:schemeClr val="dk1"/>
              </a:solidFill>
              <a:uFill>
                <a:noFill/>
              </a:uFill>
              <a:latin typeface="Fira Sans Extra Condensed SemiBold" panose="020B0503050000020004"/>
              <a:ea typeface="Fira Sans Extra Condensed SemiBold" panose="020B0503050000020004"/>
              <a:cs typeface="Fira Sans Extra Condensed SemiBold" panose="020B0503050000020004"/>
              <a:sym typeface="Fira Sans Extra Condensed SemiBold" panose="020B0503050000020004"/>
            </a:endParaRPr>
          </a:p>
          <a:p>
            <a:pPr marL="0" lvl="0" indent="0" algn="ctr" rtl="0">
              <a:spcBef>
                <a:spcPts val="0"/>
              </a:spcBef>
              <a:spcAft>
                <a:spcPts val="0"/>
              </a:spcAft>
              <a:buNone/>
            </a:pPr>
            <a:r>
              <a:rPr lang="en-IN">
                <a:solidFill>
                  <a:schemeClr val="dk1"/>
                </a:solidFill>
                <a:uFill>
                  <a:noFill/>
                </a:uFill>
                <a:latin typeface="Fira Sans Extra Condensed SemiBold" panose="020B0503050000020004"/>
                <a:ea typeface="Fira Sans Extra Condensed SemiBold" panose="020B0503050000020004"/>
                <a:cs typeface="Fira Sans Extra Condensed SemiBold" panose="020B0503050000020004"/>
                <a:sym typeface="Fira Sans Extra Condensed SemiBold" panose="020B0503050000020004"/>
              </a:rPr>
              <a:t>The Oxford College of Engineering</a:t>
            </a:r>
            <a:endParaRPr lang="en-IN">
              <a:solidFill>
                <a:schemeClr val="dk1"/>
              </a:solidFill>
            </a:endParaRPr>
          </a:p>
        </p:txBody>
      </p:sp>
      <p:sp>
        <p:nvSpPr>
          <p:cNvPr id="494" name="Google Shape;494;p9"/>
          <p:cNvSpPr txBox="1"/>
          <p:nvPr/>
        </p:nvSpPr>
        <p:spPr>
          <a:xfrm>
            <a:off x="3008325" y="5566500"/>
            <a:ext cx="2294400" cy="1262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IN">
                <a:solidFill>
                  <a:schemeClr val="dk1"/>
                </a:solidFill>
                <a:latin typeface="Fira Sans Extra Condensed SemiBold" panose="020B0503050000020004"/>
                <a:ea typeface="Fira Sans Extra Condensed SemiBold" panose="020B0503050000020004"/>
                <a:cs typeface="Fira Sans Extra Condensed SemiBold" panose="020B0503050000020004"/>
                <a:sym typeface="Fira Sans Extra Condensed SemiBold" panose="020B0503050000020004"/>
              </a:rPr>
              <a:t>Sumith Sigtia</a:t>
            </a:r>
            <a:endParaRPr>
              <a:solidFill>
                <a:schemeClr val="dk1"/>
              </a:solidFill>
              <a:latin typeface="Fira Sans Extra Condensed SemiBold" panose="020B0503050000020004"/>
              <a:ea typeface="Fira Sans Extra Condensed SemiBold" panose="020B0503050000020004"/>
              <a:cs typeface="Fira Sans Extra Condensed SemiBold" panose="020B0503050000020004"/>
              <a:sym typeface="Fira Sans Extra Condensed SemiBold" panose="020B0503050000020004"/>
            </a:endParaRPr>
          </a:p>
          <a:p>
            <a:pPr marL="0" lvl="0" indent="0" algn="ctr" rtl="0">
              <a:spcBef>
                <a:spcPts val="0"/>
              </a:spcBef>
              <a:spcAft>
                <a:spcPts val="0"/>
              </a:spcAft>
              <a:buNone/>
            </a:pPr>
            <a:r>
              <a:rPr lang="en-IN">
                <a:solidFill>
                  <a:schemeClr val="dk1"/>
                </a:solidFill>
                <a:latin typeface="Fira Sans Extra Condensed SemiBold" panose="020B0503050000020004"/>
                <a:ea typeface="Fira Sans Extra Condensed SemiBold" panose="020B0503050000020004"/>
                <a:cs typeface="Fira Sans Extra Condensed SemiBold" panose="020B0503050000020004"/>
                <a:sym typeface="Fira Sans Extra Condensed SemiBold" panose="020B0503050000020004"/>
              </a:rPr>
              <a:t>AIML</a:t>
            </a:r>
            <a:br>
              <a:rPr lang="en-IN">
                <a:solidFill>
                  <a:schemeClr val="dk1"/>
                </a:solidFill>
                <a:latin typeface="Fira Sans Extra Condensed SemiBold" panose="020B0503050000020004"/>
                <a:ea typeface="Fira Sans Extra Condensed SemiBold" panose="020B0503050000020004"/>
                <a:cs typeface="Fira Sans Extra Condensed SemiBold" panose="020B0503050000020004"/>
                <a:sym typeface="Fira Sans Extra Condensed SemiBold" panose="020B0503050000020004"/>
              </a:rPr>
            </a:br>
            <a:r>
              <a:rPr lang="en-IN">
                <a:solidFill>
                  <a:schemeClr val="dk1"/>
                </a:solidFill>
                <a:latin typeface="Fira Sans Extra Condensed SemiBold" panose="020B0503050000020004"/>
                <a:ea typeface="Fira Sans Extra Condensed SemiBold" panose="020B0503050000020004"/>
                <a:cs typeface="Fira Sans Extra Condensed SemiBold" panose="020B0503050000020004"/>
                <a:sym typeface="Fira Sans Extra Condensed SemiBold" panose="020B0503050000020004"/>
              </a:rPr>
              <a:t>The Oxford College </a:t>
            </a:r>
            <a:endParaRPr>
              <a:solidFill>
                <a:schemeClr val="dk1"/>
              </a:solidFill>
              <a:latin typeface="Fira Sans Extra Condensed SemiBold" panose="020B0503050000020004"/>
              <a:ea typeface="Fira Sans Extra Condensed SemiBold" panose="020B0503050000020004"/>
              <a:cs typeface="Fira Sans Extra Condensed SemiBold" panose="020B0503050000020004"/>
              <a:sym typeface="Fira Sans Extra Condensed SemiBold" panose="020B0503050000020004"/>
            </a:endParaRPr>
          </a:p>
          <a:p>
            <a:pPr marL="0" lvl="0" indent="0" algn="ctr" rtl="0">
              <a:spcBef>
                <a:spcPts val="0"/>
              </a:spcBef>
              <a:spcAft>
                <a:spcPts val="0"/>
              </a:spcAft>
              <a:buNone/>
            </a:pPr>
            <a:r>
              <a:rPr lang="en-IN">
                <a:solidFill>
                  <a:schemeClr val="dk1"/>
                </a:solidFill>
                <a:latin typeface="Fira Sans Extra Condensed SemiBold" panose="020B0503050000020004"/>
                <a:ea typeface="Fira Sans Extra Condensed SemiBold" panose="020B0503050000020004"/>
                <a:cs typeface="Fira Sans Extra Condensed SemiBold" panose="020B0503050000020004"/>
                <a:sym typeface="Fira Sans Extra Condensed SemiBold" panose="020B0503050000020004"/>
              </a:rPr>
              <a:t>Of engineering</a:t>
            </a:r>
            <a:br>
              <a:rPr lang="en-IN">
                <a:solidFill>
                  <a:schemeClr val="dk1"/>
                </a:solidFill>
                <a:latin typeface="Fira Sans Extra Condensed SemiBold" panose="020B0503050000020004"/>
                <a:ea typeface="Fira Sans Extra Condensed SemiBold" panose="020B0503050000020004"/>
                <a:cs typeface="Fira Sans Extra Condensed SemiBold" panose="020B0503050000020004"/>
                <a:sym typeface="Fira Sans Extra Condensed SemiBold" panose="020B0503050000020004"/>
              </a:rPr>
            </a:br>
            <a:endParaRPr>
              <a:solidFill>
                <a:schemeClr val="dk1"/>
              </a:solidFill>
            </a:endParaRPr>
          </a:p>
        </p:txBody>
      </p:sp>
      <p:sp>
        <p:nvSpPr>
          <p:cNvPr id="495" name="Google Shape;495;p9"/>
          <p:cNvSpPr txBox="1"/>
          <p:nvPr/>
        </p:nvSpPr>
        <p:spPr>
          <a:xfrm>
            <a:off x="5522925" y="5566500"/>
            <a:ext cx="2294400" cy="1262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IN">
                <a:solidFill>
                  <a:schemeClr val="dk1"/>
                </a:solidFill>
                <a:latin typeface="Fira Sans Extra Condensed SemiBold" panose="020B0503050000020004"/>
                <a:ea typeface="Fira Sans Extra Condensed SemiBold" panose="020B0503050000020004"/>
                <a:cs typeface="Fira Sans Extra Condensed SemiBold" panose="020B0503050000020004"/>
                <a:sym typeface="Fira Sans Extra Condensed SemiBold" panose="020B0503050000020004"/>
              </a:rPr>
              <a:t>Swathi S</a:t>
            </a:r>
            <a:endParaRPr>
              <a:solidFill>
                <a:schemeClr val="dk1"/>
              </a:solidFill>
              <a:latin typeface="Fira Sans Extra Condensed SemiBold" panose="020B0503050000020004"/>
              <a:ea typeface="Fira Sans Extra Condensed SemiBold" panose="020B0503050000020004"/>
              <a:cs typeface="Fira Sans Extra Condensed SemiBold" panose="020B0503050000020004"/>
              <a:sym typeface="Fira Sans Extra Condensed SemiBold" panose="020B0503050000020004"/>
            </a:endParaRPr>
          </a:p>
          <a:p>
            <a:pPr marL="0" lvl="0" indent="0" algn="ctr" rtl="0">
              <a:spcBef>
                <a:spcPts val="0"/>
              </a:spcBef>
              <a:spcAft>
                <a:spcPts val="0"/>
              </a:spcAft>
              <a:buNone/>
            </a:pPr>
            <a:r>
              <a:rPr lang="en-IN">
                <a:solidFill>
                  <a:schemeClr val="dk1"/>
                </a:solidFill>
                <a:latin typeface="Fira Sans Extra Condensed SemiBold" panose="020B0503050000020004"/>
                <a:ea typeface="Fira Sans Extra Condensed SemiBold" panose="020B0503050000020004"/>
                <a:cs typeface="Fira Sans Extra Condensed SemiBold" panose="020B0503050000020004"/>
                <a:sym typeface="Fira Sans Extra Condensed SemiBold" panose="020B0503050000020004"/>
              </a:rPr>
              <a:t>AIML</a:t>
            </a:r>
            <a:br>
              <a:rPr lang="en-IN">
                <a:solidFill>
                  <a:schemeClr val="dk1"/>
                </a:solidFill>
                <a:latin typeface="Fira Sans Extra Condensed SemiBold" panose="020B0503050000020004"/>
                <a:ea typeface="Fira Sans Extra Condensed SemiBold" panose="020B0503050000020004"/>
                <a:cs typeface="Fira Sans Extra Condensed SemiBold" panose="020B0503050000020004"/>
                <a:sym typeface="Fira Sans Extra Condensed SemiBold" panose="020B0503050000020004"/>
              </a:rPr>
            </a:br>
            <a:r>
              <a:rPr lang="en-IN">
                <a:solidFill>
                  <a:schemeClr val="dk1"/>
                </a:solidFill>
                <a:latin typeface="Fira Sans Extra Condensed SemiBold" panose="020B0503050000020004"/>
                <a:ea typeface="Fira Sans Extra Condensed SemiBold" panose="020B0503050000020004"/>
                <a:cs typeface="Fira Sans Extra Condensed SemiBold" panose="020B0503050000020004"/>
                <a:sym typeface="Fira Sans Extra Condensed SemiBold" panose="020B0503050000020004"/>
              </a:rPr>
              <a:t>The Oxford College </a:t>
            </a:r>
            <a:endParaRPr>
              <a:solidFill>
                <a:schemeClr val="dk1"/>
              </a:solidFill>
              <a:latin typeface="Fira Sans Extra Condensed SemiBold" panose="020B0503050000020004"/>
              <a:ea typeface="Fira Sans Extra Condensed SemiBold" panose="020B0503050000020004"/>
              <a:cs typeface="Fira Sans Extra Condensed SemiBold" panose="020B0503050000020004"/>
              <a:sym typeface="Fira Sans Extra Condensed SemiBold" panose="020B0503050000020004"/>
            </a:endParaRPr>
          </a:p>
          <a:p>
            <a:pPr marL="0" lvl="0" indent="0" algn="ctr" rtl="0">
              <a:spcBef>
                <a:spcPts val="0"/>
              </a:spcBef>
              <a:spcAft>
                <a:spcPts val="0"/>
              </a:spcAft>
              <a:buNone/>
            </a:pPr>
            <a:r>
              <a:rPr lang="en-IN">
                <a:solidFill>
                  <a:schemeClr val="dk1"/>
                </a:solidFill>
                <a:latin typeface="Fira Sans Extra Condensed SemiBold" panose="020B0503050000020004"/>
                <a:ea typeface="Fira Sans Extra Condensed SemiBold" panose="020B0503050000020004"/>
                <a:cs typeface="Fira Sans Extra Condensed SemiBold" panose="020B0503050000020004"/>
                <a:sym typeface="Fira Sans Extra Condensed SemiBold" panose="020B0503050000020004"/>
              </a:rPr>
              <a:t>Of engineering</a:t>
            </a:r>
            <a:br>
              <a:rPr lang="en-IN">
                <a:solidFill>
                  <a:schemeClr val="dk1"/>
                </a:solidFill>
                <a:latin typeface="Fira Sans Extra Condensed SemiBold" panose="020B0503050000020004"/>
                <a:ea typeface="Fira Sans Extra Condensed SemiBold" panose="020B0503050000020004"/>
                <a:cs typeface="Fira Sans Extra Condensed SemiBold" panose="020B0503050000020004"/>
                <a:sym typeface="Fira Sans Extra Condensed SemiBold" panose="020B0503050000020004"/>
              </a:rPr>
            </a:br>
            <a:endParaRPr>
              <a:solidFill>
                <a:schemeClr val="dk1"/>
              </a:solidFill>
            </a:endParaRPr>
          </a:p>
        </p:txBody>
      </p:sp>
      <p:sp>
        <p:nvSpPr>
          <p:cNvPr id="496" name="Google Shape;496;p9"/>
          <p:cNvSpPr txBox="1"/>
          <p:nvPr/>
        </p:nvSpPr>
        <p:spPr>
          <a:xfrm>
            <a:off x="7808925" y="5566500"/>
            <a:ext cx="2294400" cy="1262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IN">
                <a:solidFill>
                  <a:schemeClr val="dk1"/>
                </a:solidFill>
                <a:latin typeface="Fira Sans Extra Condensed SemiBold" panose="020B0503050000020004"/>
                <a:ea typeface="Fira Sans Extra Condensed SemiBold" panose="020B0503050000020004"/>
                <a:cs typeface="Fira Sans Extra Condensed SemiBold" panose="020B0503050000020004"/>
                <a:sym typeface="Fira Sans Extra Condensed SemiBold" panose="020B0503050000020004"/>
              </a:rPr>
              <a:t>Pankaj </a:t>
            </a:r>
            <a:r>
              <a:rPr lang="en-IN">
                <a:solidFill>
                  <a:schemeClr val="dk1"/>
                </a:solidFill>
                <a:latin typeface="Fira Sans Extra Condensed SemiBold" panose="020B0503050000020004"/>
                <a:ea typeface="Fira Sans Extra Condensed SemiBold" panose="020B0503050000020004"/>
                <a:cs typeface="Fira Sans Extra Condensed SemiBold" panose="020B0503050000020004"/>
                <a:sym typeface="Fira Sans Extra Condensed SemiBold" panose="020B0503050000020004"/>
              </a:rPr>
              <a:t> Kumar</a:t>
            </a:r>
            <a:endParaRPr>
              <a:solidFill>
                <a:schemeClr val="dk1"/>
              </a:solidFill>
              <a:latin typeface="Fira Sans Extra Condensed SemiBold" panose="020B0503050000020004"/>
              <a:ea typeface="Fira Sans Extra Condensed SemiBold" panose="020B0503050000020004"/>
              <a:cs typeface="Fira Sans Extra Condensed SemiBold" panose="020B0503050000020004"/>
              <a:sym typeface="Fira Sans Extra Condensed SemiBold" panose="020B0503050000020004"/>
            </a:endParaRPr>
          </a:p>
          <a:p>
            <a:pPr marL="0" lvl="0" indent="0" algn="ctr" rtl="0">
              <a:spcBef>
                <a:spcPts val="0"/>
              </a:spcBef>
              <a:spcAft>
                <a:spcPts val="0"/>
              </a:spcAft>
              <a:buNone/>
            </a:pPr>
            <a:r>
              <a:rPr lang="en-IN">
                <a:solidFill>
                  <a:schemeClr val="dk1"/>
                </a:solidFill>
                <a:latin typeface="Fira Sans Extra Condensed SemiBold" panose="020B0503050000020004"/>
                <a:ea typeface="Fira Sans Extra Condensed SemiBold" panose="020B0503050000020004"/>
                <a:cs typeface="Fira Sans Extra Condensed SemiBold" panose="020B0503050000020004"/>
                <a:sym typeface="Fira Sans Extra Condensed SemiBold" panose="020B0503050000020004"/>
              </a:rPr>
              <a:t>CSE</a:t>
            </a:r>
            <a:br>
              <a:rPr lang="en-IN">
                <a:solidFill>
                  <a:schemeClr val="dk1"/>
                </a:solidFill>
                <a:latin typeface="Fira Sans Extra Condensed SemiBold" panose="020B0503050000020004"/>
                <a:ea typeface="Fira Sans Extra Condensed SemiBold" panose="020B0503050000020004"/>
                <a:cs typeface="Fira Sans Extra Condensed SemiBold" panose="020B0503050000020004"/>
                <a:sym typeface="Fira Sans Extra Condensed SemiBold" panose="020B0503050000020004"/>
              </a:rPr>
            </a:br>
            <a:r>
              <a:rPr lang="en-IN">
                <a:solidFill>
                  <a:schemeClr val="dk1"/>
                </a:solidFill>
                <a:latin typeface="Fira Sans Extra Condensed SemiBold" panose="020B0503050000020004"/>
                <a:ea typeface="Fira Sans Extra Condensed SemiBold" panose="020B0503050000020004"/>
                <a:cs typeface="Fira Sans Extra Condensed SemiBold" panose="020B0503050000020004"/>
                <a:sym typeface="Fira Sans Extra Condensed SemiBold" panose="020B0503050000020004"/>
              </a:rPr>
              <a:t>The Oxford College </a:t>
            </a:r>
            <a:endParaRPr>
              <a:solidFill>
                <a:schemeClr val="dk1"/>
              </a:solidFill>
              <a:latin typeface="Fira Sans Extra Condensed SemiBold" panose="020B0503050000020004"/>
              <a:ea typeface="Fira Sans Extra Condensed SemiBold" panose="020B0503050000020004"/>
              <a:cs typeface="Fira Sans Extra Condensed SemiBold" panose="020B0503050000020004"/>
              <a:sym typeface="Fira Sans Extra Condensed SemiBold" panose="020B0503050000020004"/>
            </a:endParaRPr>
          </a:p>
          <a:p>
            <a:pPr marL="0" lvl="0" indent="0" algn="ctr" rtl="0">
              <a:spcBef>
                <a:spcPts val="0"/>
              </a:spcBef>
              <a:spcAft>
                <a:spcPts val="0"/>
              </a:spcAft>
              <a:buNone/>
            </a:pPr>
            <a:r>
              <a:rPr lang="en-IN">
                <a:solidFill>
                  <a:schemeClr val="dk1"/>
                </a:solidFill>
                <a:latin typeface="Fira Sans Extra Condensed SemiBold" panose="020B0503050000020004"/>
                <a:ea typeface="Fira Sans Extra Condensed SemiBold" panose="020B0503050000020004"/>
                <a:cs typeface="Fira Sans Extra Condensed SemiBold" panose="020B0503050000020004"/>
                <a:sym typeface="Fira Sans Extra Condensed SemiBold" panose="020B0503050000020004"/>
              </a:rPr>
              <a:t>Of engineering</a:t>
            </a:r>
            <a:br>
              <a:rPr lang="en-IN">
                <a:solidFill>
                  <a:schemeClr val="dk1"/>
                </a:solidFill>
                <a:latin typeface="Fira Sans Extra Condensed SemiBold" panose="020B0503050000020004"/>
                <a:ea typeface="Fira Sans Extra Condensed SemiBold" panose="020B0503050000020004"/>
                <a:cs typeface="Fira Sans Extra Condensed SemiBold" panose="020B0503050000020004"/>
                <a:sym typeface="Fira Sans Extra Condensed SemiBold" panose="020B0503050000020004"/>
              </a:rPr>
            </a:br>
            <a:endParaRPr>
              <a:solidFill>
                <a:schemeClr val="dk1"/>
              </a:solidFill>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4635</Words>
  <Application>WPS Presentation</Application>
  <PresentationFormat/>
  <Paragraphs>165</Paragraphs>
  <Slides>9</Slides>
  <Notes>0</Notes>
  <HiddenSlides>0</HiddenSlides>
  <MMClips>0</MMClips>
  <ScaleCrop>false</ScaleCrop>
  <HeadingPairs>
    <vt:vector size="6" baseType="variant">
      <vt:variant>
        <vt:lpstr>已用的字体</vt:lpstr>
      </vt:variant>
      <vt:variant>
        <vt:i4>20</vt:i4>
      </vt:variant>
      <vt:variant>
        <vt:lpstr>主题</vt:lpstr>
      </vt:variant>
      <vt:variant>
        <vt:i4>1</vt:i4>
      </vt:variant>
      <vt:variant>
        <vt:lpstr>幻灯片标题</vt:lpstr>
      </vt:variant>
      <vt:variant>
        <vt:i4>9</vt:i4>
      </vt:variant>
    </vt:vector>
  </HeadingPairs>
  <TitlesOfParts>
    <vt:vector size="30" baseType="lpstr">
      <vt:lpstr>Arial</vt:lpstr>
      <vt:lpstr>SimSun</vt:lpstr>
      <vt:lpstr>Wingdings</vt:lpstr>
      <vt:lpstr>Arial</vt:lpstr>
      <vt:lpstr>Poppins</vt:lpstr>
      <vt:lpstr>Poppins Light</vt:lpstr>
      <vt:lpstr>Poppins</vt:lpstr>
      <vt:lpstr>Saira</vt:lpstr>
      <vt:lpstr>Calibri</vt:lpstr>
      <vt:lpstr>Fira Sans Extra Condensed SemiBold</vt:lpstr>
      <vt:lpstr>Roboto</vt:lpstr>
      <vt:lpstr>Roboto Black</vt:lpstr>
      <vt:lpstr>Fira Sans Extra Condensed</vt:lpstr>
      <vt:lpstr>Noto Sans Symbols</vt:lpstr>
      <vt:lpstr>Segoe Print</vt:lpstr>
      <vt:lpstr>Oswald</vt:lpstr>
      <vt:lpstr>Times New Roman</vt:lpstr>
      <vt:lpstr>Microsoft YaHei</vt:lpstr>
      <vt:lpstr>Arial Unicode MS</vt:lpstr>
      <vt:lpstr>Verdana</vt:lpstr>
      <vt:lpstr>Custom Design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Visionet Systems Inc.</dc:creator>
  <cp:lastModifiedBy>Sumith Sigtia</cp:lastModifiedBy>
  <cp:revision>3</cp:revision>
  <dcterms:created xsi:type="dcterms:W3CDTF">2024-11-19T10:41:00Z</dcterms:created>
  <dcterms:modified xsi:type="dcterms:W3CDTF">2024-11-22T07:32:19Z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0x0101007A6DF70C3AC0FA499C9E0D60D29F81E5</vt:lpwstr>
  </property>
  <property fmtid="{D5CDD505-2E9C-101B-9397-08002B2CF9AE}" pid="3" name="MediaServiceImageTags">
    <vt:lpwstr/>
  </property>
  <property fmtid="{D5CDD505-2E9C-101B-9397-08002B2CF9AE}" pid="4" name="ICV">
    <vt:lpwstr>502A2C04F39E46BCA1D4F737F56453B3_12</vt:lpwstr>
  </property>
  <property fmtid="{D5CDD505-2E9C-101B-9397-08002B2CF9AE}" pid="5" name="KSOProductBuildVer">
    <vt:lpwstr>1033-12.2.0.18911</vt:lpwstr>
  </property>
</Properties>
</file>